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handoutMasterIdLst>
    <p:handoutMasterId r:id="rId20"/>
  </p:handoutMasterIdLst>
  <p:sldIdLst>
    <p:sldId id="283" r:id="rId5"/>
    <p:sldId id="313" r:id="rId6"/>
    <p:sldId id="303" r:id="rId7"/>
    <p:sldId id="308" r:id="rId8"/>
    <p:sldId id="309" r:id="rId9"/>
    <p:sldId id="316" r:id="rId10"/>
    <p:sldId id="314" r:id="rId11"/>
    <p:sldId id="317" r:id="rId12"/>
    <p:sldId id="318" r:id="rId13"/>
    <p:sldId id="310" r:id="rId14"/>
    <p:sldId id="315" r:id="rId15"/>
    <p:sldId id="319" r:id="rId16"/>
    <p:sldId id="312" r:id="rId17"/>
    <p:sldId id="31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54E44AC-8652-47F9-B14B-82130F3CC6F4}">
          <p14:sldIdLst>
            <p14:sldId id="283"/>
            <p14:sldId id="313"/>
            <p14:sldId id="303"/>
            <p14:sldId id="308"/>
            <p14:sldId id="309"/>
            <p14:sldId id="316"/>
            <p14:sldId id="314"/>
            <p14:sldId id="317"/>
            <p14:sldId id="318"/>
            <p14:sldId id="310"/>
            <p14:sldId id="315"/>
            <p14:sldId id="319"/>
            <p14:sldId id="312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OISEAU Hayley" initials="DH" lastIdx="4" clrIdx="0">
    <p:extLst>
      <p:ext uri="{19B8F6BF-5375-455C-9EA6-DF929625EA0E}">
        <p15:presenceInfo xmlns:p15="http://schemas.microsoft.com/office/powerpoint/2012/main" userId="S::hayley.damoiseau@spw.wallonie.be::fc51fd89-2a07-4666-8778-64d6c55d02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BE2"/>
    <a:srgbClr val="EF8879"/>
    <a:srgbClr val="F0C65E"/>
    <a:srgbClr val="E50046"/>
    <a:srgbClr val="F4F4F4"/>
    <a:srgbClr val="921A68"/>
    <a:srgbClr val="65666A"/>
    <a:srgbClr val="EE4C88"/>
    <a:srgbClr val="6A96C0"/>
    <a:srgbClr val="05A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1222" autoAdjust="0"/>
  </p:normalViewPr>
  <p:slideViewPr>
    <p:cSldViewPr snapToGrid="0">
      <p:cViewPr varScale="1">
        <p:scale>
          <a:sx n="75" d="100"/>
          <a:sy n="75" d="100"/>
        </p:scale>
        <p:origin x="89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C236A80-ED59-BF4A-B7EC-EBC6054351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C3626D-CC60-6E45-9AB2-2D6C44C0D8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6556E-E039-7F47-AA51-B5059C2E6546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43E2FC-B030-1146-B978-797870E4F1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D81356-E6A7-5446-B709-1FB84CE91B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E5963-6DD5-C341-B7C6-F9FBA451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463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6990-6E80-2E40-8E25-9B0DD79B8B6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DD2D-44F3-674E-B8ED-FDDCE721F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663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E63A9C51-A6E6-42FE-9C8E-0E337B93CE0C}"/>
              </a:ext>
            </a:extLst>
          </p:cNvPr>
          <p:cNvSpPr/>
          <p:nvPr userDrawn="1"/>
        </p:nvSpPr>
        <p:spPr>
          <a:xfrm rot="5400000">
            <a:off x="-74552" y="74551"/>
            <a:ext cx="6857997" cy="6708894"/>
          </a:xfrm>
          <a:prstGeom prst="rtTriangle">
            <a:avLst/>
          </a:pr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EF8879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EA8633-F66C-4A58-8CEB-61D2C9B12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964" y="825742"/>
            <a:ext cx="3831332" cy="1698798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E2E22-F716-46C7-8C8B-65CBB0508BE5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</a:b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de Wallonie</a:t>
            </a:r>
            <a:endParaRPr lang="fr-FR" sz="1200" dirty="0">
              <a:solidFill>
                <a:srgbClr val="EF8879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F35225-F5D3-40A6-BA34-9C34B74053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7318" y="2515014"/>
            <a:ext cx="6708775" cy="1209451"/>
          </a:xfrm>
        </p:spPr>
        <p:txBody>
          <a:bodyPr anchor="b">
            <a:normAutofit/>
          </a:bodyPr>
          <a:lstStyle>
            <a:lvl1pPr>
              <a:lnSpc>
                <a:spcPts val="4400"/>
              </a:lnSpc>
              <a:defRPr sz="4400" b="1" i="0">
                <a:solidFill>
                  <a:srgbClr val="EF8879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5383D84-1C19-4DC5-B14C-410B0CEB9C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37318" y="4063801"/>
            <a:ext cx="6708775" cy="969963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 dirty="0"/>
              <a:t>Sous-titre éventuel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AE7DAA-1B84-42B2-8E0A-1B46F20E34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 dirty="0"/>
              <a:t>SPW #entité</a:t>
            </a:r>
            <a:endParaRPr lang="fr-BE" dirty="0"/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4414A048-6B96-43EF-A553-2208D09F93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703263B8-0D8D-4874-82D4-659FD5A220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585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Logo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3235569"/>
            <a:ext cx="9772268" cy="1228411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Idée (icône)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3" y="4642339"/>
            <a:ext cx="9772267" cy="1678074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934280F-9BCF-4636-9F66-2995C3B7124C}"/>
              </a:ext>
            </a:extLst>
          </p:cNvPr>
          <p:cNvSpPr/>
          <p:nvPr userDrawn="1"/>
        </p:nvSpPr>
        <p:spPr>
          <a:xfrm>
            <a:off x="5196000" y="1257210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3" name="Espace réservé de l'image en ligne 2">
            <a:extLst>
              <a:ext uri="{FF2B5EF4-FFF2-40B4-BE49-F238E27FC236}">
                <a16:creationId xmlns:a16="http://schemas.microsoft.com/office/drawing/2014/main" id="{9ABB37CD-2129-43EC-A8C3-983BCB77142B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5054596" y="1160260"/>
            <a:ext cx="2082800" cy="1993900"/>
          </a:xfrm>
          <a:ln>
            <a:noFill/>
          </a:ln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3">
            <a:extLst>
              <a:ext uri="{FF2B5EF4-FFF2-40B4-BE49-F238E27FC236}">
                <a16:creationId xmlns:a16="http://schemas.microsoft.com/office/drawing/2014/main" id="{D2943FCD-878F-4898-8CE5-FE870CD72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57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0" y="-2"/>
            <a:ext cx="12238182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28296" y="5141190"/>
            <a:ext cx="4524715" cy="128797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538991" y="5141190"/>
            <a:ext cx="4524715" cy="128797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8AA4CD97-CB09-4C93-B7FB-1D8922C245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50654" y="1989000"/>
            <a:ext cx="2880000" cy="288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9" name="Espace réservé pour une image  8">
            <a:extLst>
              <a:ext uri="{FF2B5EF4-FFF2-40B4-BE49-F238E27FC236}">
                <a16:creationId xmlns:a16="http://schemas.microsoft.com/office/drawing/2014/main" id="{97DE8E52-C236-47EF-9432-EB82E79EB3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1346" y="1989000"/>
            <a:ext cx="2880000" cy="288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4D81B6A2-EDFA-4D85-823C-0ACE03CF1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1808" y="356013"/>
            <a:ext cx="9382405" cy="997928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2 idées (images)</a:t>
            </a:r>
            <a:endParaRPr lang="fr-BE"/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0484043D-3743-4C34-B366-6714C1E31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5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0" y="-2"/>
            <a:ext cx="12192000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28296" y="5141190"/>
            <a:ext cx="4524715" cy="128797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538991" y="5141190"/>
            <a:ext cx="4524715" cy="128797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7DCB05A-01F3-44A9-8483-D34F1B1A52BB}"/>
              </a:ext>
            </a:extLst>
          </p:cNvPr>
          <p:cNvSpPr/>
          <p:nvPr userDrawn="1"/>
        </p:nvSpPr>
        <p:spPr>
          <a:xfrm>
            <a:off x="7361350" y="1989000"/>
            <a:ext cx="2880000" cy="288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E8E0978-97A8-43E1-988D-963341DA5286}"/>
              </a:ext>
            </a:extLst>
          </p:cNvPr>
          <p:cNvSpPr/>
          <p:nvPr userDrawn="1"/>
        </p:nvSpPr>
        <p:spPr>
          <a:xfrm>
            <a:off x="1950651" y="1989000"/>
            <a:ext cx="2880000" cy="288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0D270A2F-3A40-4CC5-9926-6263454C2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1808" y="356013"/>
            <a:ext cx="9382405" cy="997928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2 idées (icônes)</a:t>
            </a:r>
            <a:endParaRPr lang="fr-BE"/>
          </a:p>
        </p:txBody>
      </p:sp>
      <p:sp>
        <p:nvSpPr>
          <p:cNvPr id="5" name="Espace réservé de l'image en ligne 4">
            <a:extLst>
              <a:ext uri="{FF2B5EF4-FFF2-40B4-BE49-F238E27FC236}">
                <a16:creationId xmlns:a16="http://schemas.microsoft.com/office/drawing/2014/main" id="{668D88B3-B63E-474A-BD2A-97362F5832D5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1950650" y="1989000"/>
            <a:ext cx="2880001" cy="2880000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Espace réservé de l'image en ligne 4">
            <a:extLst>
              <a:ext uri="{FF2B5EF4-FFF2-40B4-BE49-F238E27FC236}">
                <a16:creationId xmlns:a16="http://schemas.microsoft.com/office/drawing/2014/main" id="{EFD2B01F-A257-4E7E-81C7-DD11AF525952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7361349" y="1989000"/>
            <a:ext cx="2879999" cy="2880000"/>
          </a:xfrm>
        </p:spPr>
        <p:txBody>
          <a:bodyPr/>
          <a:lstStyle/>
          <a:p>
            <a:endParaRPr lang="fr-BE"/>
          </a:p>
        </p:txBody>
      </p:sp>
      <p:sp>
        <p:nvSpPr>
          <p:cNvPr id="13" name="Espace réservé du numéro de diapositive 3">
            <a:extLst>
              <a:ext uri="{FF2B5EF4-FFF2-40B4-BE49-F238E27FC236}">
                <a16:creationId xmlns:a16="http://schemas.microsoft.com/office/drawing/2014/main" id="{FC4C3E97-DCC6-4E7E-BE8F-73567303B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19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-1" y="0"/>
            <a:ext cx="12192000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5541" y="597805"/>
            <a:ext cx="9481512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3 idées (icônes)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55400" y="4854509"/>
            <a:ext cx="3160281" cy="140568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4E998A1-7DA6-473F-BE4E-214C3979DA2D}"/>
              </a:ext>
            </a:extLst>
          </p:cNvPr>
          <p:cNvSpPr/>
          <p:nvPr userDrawn="1"/>
        </p:nvSpPr>
        <p:spPr>
          <a:xfrm>
            <a:off x="1355541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15859" y="4854508"/>
            <a:ext cx="3160281" cy="13883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DA4A8CD0-FC1D-4F6A-BE0F-883BDD1401E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76319" y="4871857"/>
            <a:ext cx="3160281" cy="138833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384A822-E86F-4FA3-ABE7-E482B27450A1}"/>
              </a:ext>
            </a:extLst>
          </p:cNvPr>
          <p:cNvSpPr/>
          <p:nvPr userDrawn="1"/>
        </p:nvSpPr>
        <p:spPr>
          <a:xfrm>
            <a:off x="5016000" y="2345591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AE1E6C1-C59F-4A52-BBB9-77D255A615D8}"/>
              </a:ext>
            </a:extLst>
          </p:cNvPr>
          <p:cNvSpPr/>
          <p:nvPr userDrawn="1"/>
        </p:nvSpPr>
        <p:spPr>
          <a:xfrm>
            <a:off x="8676459" y="2345591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space réservé de l'image en ligne 4">
            <a:extLst>
              <a:ext uri="{FF2B5EF4-FFF2-40B4-BE49-F238E27FC236}">
                <a16:creationId xmlns:a16="http://schemas.microsoft.com/office/drawing/2014/main" id="{3B4AA4FC-8D31-4EC1-9A44-41F3F56F2F35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1355540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4" name="Espace réservé de l'image en ligne 4">
            <a:extLst>
              <a:ext uri="{FF2B5EF4-FFF2-40B4-BE49-F238E27FC236}">
                <a16:creationId xmlns:a16="http://schemas.microsoft.com/office/drawing/2014/main" id="{3F72DA78-43D3-4D62-9779-BF47AED63E6F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5016000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7" name="Espace réservé de l'image en ligne 4">
            <a:extLst>
              <a:ext uri="{FF2B5EF4-FFF2-40B4-BE49-F238E27FC236}">
                <a16:creationId xmlns:a16="http://schemas.microsoft.com/office/drawing/2014/main" id="{773620E6-8F95-4F0C-9D14-6D34A2A7CDDA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8676459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F78D9964-5761-4B64-B683-526DA75ED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91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-1" y="-1"/>
            <a:ext cx="12192000" cy="461219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5541" y="597805"/>
            <a:ext cx="9481512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3 idées (images)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7861" y="4854509"/>
            <a:ext cx="3160281" cy="140568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15859" y="4863183"/>
            <a:ext cx="3160281" cy="13883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DA4A8CD0-FC1D-4F6A-BE0F-883BDD1401E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03858" y="4871857"/>
            <a:ext cx="3160281" cy="138833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4A0DFA8F-B5EA-44B2-B8A1-A3AF56A62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2" name="Espace réservé pour une image  4">
            <a:extLst>
              <a:ext uri="{FF2B5EF4-FFF2-40B4-BE49-F238E27FC236}">
                <a16:creationId xmlns:a16="http://schemas.microsoft.com/office/drawing/2014/main" id="{711EE8FA-5C60-423E-84E9-DBDC6627F2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03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id="{E81A4A21-D060-4244-A3DC-7D19B55420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27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FA8D54FB-E64C-4871-B28F-FB25420FD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44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rganigramme : Entrée manuelle 7">
            <a:extLst>
              <a:ext uri="{FF2B5EF4-FFF2-40B4-BE49-F238E27FC236}">
                <a16:creationId xmlns:a16="http://schemas.microsoft.com/office/drawing/2014/main" id="{1C1966D3-A253-4DFB-832F-C161DD2B2F91}"/>
              </a:ext>
            </a:extLst>
          </p:cNvPr>
          <p:cNvSpPr/>
          <p:nvPr userDrawn="1"/>
        </p:nvSpPr>
        <p:spPr>
          <a:xfrm rot="10800000">
            <a:off x="0" y="-2"/>
            <a:ext cx="12238182" cy="369662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  <a:gd name="connsiteX0" fmla="*/ 7 w 10000"/>
              <a:gd name="connsiteY0" fmla="*/ 4046 h 8649"/>
              <a:gd name="connsiteX1" fmla="*/ 10000 w 10000"/>
              <a:gd name="connsiteY1" fmla="*/ 0 h 8649"/>
              <a:gd name="connsiteX2" fmla="*/ 10000 w 10000"/>
              <a:gd name="connsiteY2" fmla="*/ 8649 h 8649"/>
              <a:gd name="connsiteX3" fmla="*/ 0 w 10000"/>
              <a:gd name="connsiteY3" fmla="*/ 8649 h 8649"/>
              <a:gd name="connsiteX4" fmla="*/ 7 w 10000"/>
              <a:gd name="connsiteY4" fmla="*/ 4046 h 8649"/>
              <a:gd name="connsiteX0" fmla="*/ 46 w 10000"/>
              <a:gd name="connsiteY0" fmla="*/ 311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6 w 10000"/>
              <a:gd name="connsiteY4" fmla="*/ 311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46" y="311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03"/>
                  <a:pt x="42" y="3313"/>
                  <a:pt x="46" y="3116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56" y="561524"/>
            <a:ext cx="10953393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4 idées (icônes)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3988" y="4725666"/>
            <a:ext cx="2616388" cy="157080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3A85755-EBCC-496C-89F5-3CD3A0791222}"/>
              </a:ext>
            </a:extLst>
          </p:cNvPr>
          <p:cNvSpPr/>
          <p:nvPr userDrawn="1"/>
        </p:nvSpPr>
        <p:spPr>
          <a:xfrm>
            <a:off x="9568252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B48BF591-FA8E-4F44-B791-A4C0806A56E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3269345" y="4725666"/>
            <a:ext cx="2616387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11126F6E-8E29-49B3-8246-509559C1B82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04703" y="4725666"/>
            <a:ext cx="2616386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D8FB2AEA-F09B-412E-9718-8EFD36492B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341626" y="4725665"/>
            <a:ext cx="2616386" cy="157080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DC09D803-6A2B-481A-A379-B90225CA8495}"/>
              </a:ext>
            </a:extLst>
          </p:cNvPr>
          <p:cNvSpPr/>
          <p:nvPr userDrawn="1"/>
        </p:nvSpPr>
        <p:spPr>
          <a:xfrm>
            <a:off x="6532896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2014678-F651-4AD7-8EE1-3F6C5BFA4482}"/>
              </a:ext>
            </a:extLst>
          </p:cNvPr>
          <p:cNvSpPr/>
          <p:nvPr userDrawn="1"/>
        </p:nvSpPr>
        <p:spPr>
          <a:xfrm>
            <a:off x="462182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ECE9DAE-7E64-4372-9BB1-F5F3C0440A81}"/>
              </a:ext>
            </a:extLst>
          </p:cNvPr>
          <p:cNvSpPr/>
          <p:nvPr userDrawn="1"/>
        </p:nvSpPr>
        <p:spPr>
          <a:xfrm>
            <a:off x="3497539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space réservé de l'image en ligne 4">
            <a:extLst>
              <a:ext uri="{FF2B5EF4-FFF2-40B4-BE49-F238E27FC236}">
                <a16:creationId xmlns:a16="http://schemas.microsoft.com/office/drawing/2014/main" id="{F2F23F1B-A836-44E9-9615-9F5202A346A9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462182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3" name="Espace réservé de l'image en ligne 4">
            <a:extLst>
              <a:ext uri="{FF2B5EF4-FFF2-40B4-BE49-F238E27FC236}">
                <a16:creationId xmlns:a16="http://schemas.microsoft.com/office/drawing/2014/main" id="{3D81C850-53B0-40C6-A74B-624EFDDBE59D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3497539" y="2349000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4" name="Espace réservé de l'image en ligne 4">
            <a:extLst>
              <a:ext uri="{FF2B5EF4-FFF2-40B4-BE49-F238E27FC236}">
                <a16:creationId xmlns:a16="http://schemas.microsoft.com/office/drawing/2014/main" id="{7F7C0AAC-7695-413C-B159-E29144B464D1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6543841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Espace réservé de l'image en ligne 4">
            <a:extLst>
              <a:ext uri="{FF2B5EF4-FFF2-40B4-BE49-F238E27FC236}">
                <a16:creationId xmlns:a16="http://schemas.microsoft.com/office/drawing/2014/main" id="{1160C09D-4FD7-4661-8475-316D08D044AC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9591361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6A639416-66DC-42E8-B27B-85610CB52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575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rganigramme : Entrée manuelle 7">
            <a:extLst>
              <a:ext uri="{FF2B5EF4-FFF2-40B4-BE49-F238E27FC236}">
                <a16:creationId xmlns:a16="http://schemas.microsoft.com/office/drawing/2014/main" id="{1C1966D3-A253-4DFB-832F-C161DD2B2F91}"/>
              </a:ext>
            </a:extLst>
          </p:cNvPr>
          <p:cNvSpPr/>
          <p:nvPr userDrawn="1"/>
        </p:nvSpPr>
        <p:spPr>
          <a:xfrm rot="10800000">
            <a:off x="0" y="-2"/>
            <a:ext cx="12238182" cy="369662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  <a:gd name="connsiteX0" fmla="*/ 7 w 10000"/>
              <a:gd name="connsiteY0" fmla="*/ 4046 h 8649"/>
              <a:gd name="connsiteX1" fmla="*/ 10000 w 10000"/>
              <a:gd name="connsiteY1" fmla="*/ 0 h 8649"/>
              <a:gd name="connsiteX2" fmla="*/ 10000 w 10000"/>
              <a:gd name="connsiteY2" fmla="*/ 8649 h 8649"/>
              <a:gd name="connsiteX3" fmla="*/ 0 w 10000"/>
              <a:gd name="connsiteY3" fmla="*/ 8649 h 8649"/>
              <a:gd name="connsiteX4" fmla="*/ 7 w 10000"/>
              <a:gd name="connsiteY4" fmla="*/ 4046 h 8649"/>
              <a:gd name="connsiteX0" fmla="*/ 46 w 10000"/>
              <a:gd name="connsiteY0" fmla="*/ 311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6 w 10000"/>
              <a:gd name="connsiteY4" fmla="*/ 311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46" y="311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03"/>
                  <a:pt x="42" y="3313"/>
                  <a:pt x="46" y="3116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56" y="561524"/>
            <a:ext cx="10953393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4 idées (images)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3988" y="4725666"/>
            <a:ext cx="2616388" cy="157080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B48BF591-FA8E-4F44-B791-A4C0806A56E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3269345" y="4725666"/>
            <a:ext cx="2616387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11126F6E-8E29-49B3-8246-509559C1B82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04703" y="4725666"/>
            <a:ext cx="2616386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D8FB2AEA-F09B-412E-9718-8EFD36492B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341626" y="4725665"/>
            <a:ext cx="2616386" cy="157080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12" name="Espace réservé pour une image  4">
            <a:extLst>
              <a:ext uri="{FF2B5EF4-FFF2-40B4-BE49-F238E27FC236}">
                <a16:creationId xmlns:a16="http://schemas.microsoft.com/office/drawing/2014/main" id="{858821FB-12C3-480C-91B5-3EC9C7F8A3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2182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3" name="Espace réservé pour une image  4">
            <a:extLst>
              <a:ext uri="{FF2B5EF4-FFF2-40B4-BE49-F238E27FC236}">
                <a16:creationId xmlns:a16="http://schemas.microsoft.com/office/drawing/2014/main" id="{AA0B1524-F68E-4042-A4E6-EC342452CC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97538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id="{739781D2-6261-4DA6-8A65-4EDA45922BC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532896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id="{9D21D34C-9759-40F5-B2C2-AF903CE58E0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68254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1A7E2A7D-436C-4C10-9296-4FD1626FB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99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Idées_Log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3711683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5 idées (icônes)</a:t>
            </a:r>
            <a:endParaRPr lang="fr-B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A99CE92-506B-4A5A-ACC9-DEB93BCAD6E8}"/>
              </a:ext>
            </a:extLst>
          </p:cNvPr>
          <p:cNvSpPr/>
          <p:nvPr userDrawn="1"/>
        </p:nvSpPr>
        <p:spPr>
          <a:xfrm>
            <a:off x="4786424" y="58707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F111AEE-90A3-4433-B8DD-2308EBA9ABCC}"/>
              </a:ext>
            </a:extLst>
          </p:cNvPr>
          <p:cNvSpPr/>
          <p:nvPr userDrawn="1"/>
        </p:nvSpPr>
        <p:spPr>
          <a:xfrm>
            <a:off x="4786424" y="1783036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4927B4F-59E8-4B73-BCE1-C1F46FD082E3}"/>
              </a:ext>
            </a:extLst>
          </p:cNvPr>
          <p:cNvSpPr/>
          <p:nvPr userDrawn="1"/>
        </p:nvSpPr>
        <p:spPr>
          <a:xfrm>
            <a:off x="4786424" y="2978999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C5E679B-B4F8-4F01-B87D-9175887908C4}"/>
              </a:ext>
            </a:extLst>
          </p:cNvPr>
          <p:cNvSpPr/>
          <p:nvPr userDrawn="1"/>
        </p:nvSpPr>
        <p:spPr>
          <a:xfrm>
            <a:off x="4786424" y="417496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FFAB3F8-8A04-49DA-B04A-30657B1A56CA}"/>
              </a:ext>
            </a:extLst>
          </p:cNvPr>
          <p:cNvSpPr/>
          <p:nvPr userDrawn="1"/>
        </p:nvSpPr>
        <p:spPr>
          <a:xfrm>
            <a:off x="4786424" y="5370927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0348" y="58707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150348" y="1756032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150348" y="2955371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50348" y="4144584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50348" y="534392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e l'image en ligne 4">
            <a:extLst>
              <a:ext uri="{FF2B5EF4-FFF2-40B4-BE49-F238E27FC236}">
                <a16:creationId xmlns:a16="http://schemas.microsoft.com/office/drawing/2014/main" id="{AEE77D7F-DCF0-4ED0-9869-2DFBED10D763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4785261" y="58707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4" name="Espace réservé de l'image en ligne 4">
            <a:extLst>
              <a:ext uri="{FF2B5EF4-FFF2-40B4-BE49-F238E27FC236}">
                <a16:creationId xmlns:a16="http://schemas.microsoft.com/office/drawing/2014/main" id="{48291066-C336-41D4-BD3F-FEC90BE4595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785261" y="175603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5" name="Espace réservé de l'image en ligne 4">
            <a:extLst>
              <a:ext uri="{FF2B5EF4-FFF2-40B4-BE49-F238E27FC236}">
                <a16:creationId xmlns:a16="http://schemas.microsoft.com/office/drawing/2014/main" id="{4D9EBF5E-1E27-49BA-8A6D-5431BC72996A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4789569" y="300937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6" name="Espace réservé de l'image en ligne 4">
            <a:extLst>
              <a:ext uri="{FF2B5EF4-FFF2-40B4-BE49-F238E27FC236}">
                <a16:creationId xmlns:a16="http://schemas.microsoft.com/office/drawing/2014/main" id="{7538C263-0E3C-4BA8-A228-E8EA34909F2A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4785261" y="4174963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7" name="Espace réservé de l'image en ligne 4">
            <a:extLst>
              <a:ext uri="{FF2B5EF4-FFF2-40B4-BE49-F238E27FC236}">
                <a16:creationId xmlns:a16="http://schemas.microsoft.com/office/drawing/2014/main" id="{65BBDBA9-135B-46CB-9375-2BA18A39F76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785261" y="534054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8" name="Espace réservé du numéro de diapositive 3">
            <a:extLst>
              <a:ext uri="{FF2B5EF4-FFF2-40B4-BE49-F238E27FC236}">
                <a16:creationId xmlns:a16="http://schemas.microsoft.com/office/drawing/2014/main" id="{EA89FF21-481E-4BA0-90C1-85B8E6CD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006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Idées_Logo">
    <p:bg>
      <p:bgPr>
        <a:solidFill>
          <a:srgbClr val="EF8879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3711683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5 idées (icônes)</a:t>
            </a:r>
            <a:endParaRPr lang="fr-B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A99CE92-506B-4A5A-ACC9-DEB93BCAD6E8}"/>
              </a:ext>
            </a:extLst>
          </p:cNvPr>
          <p:cNvSpPr/>
          <p:nvPr userDrawn="1"/>
        </p:nvSpPr>
        <p:spPr>
          <a:xfrm>
            <a:off x="4786424" y="58707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F111AEE-90A3-4433-B8DD-2308EBA9ABCC}"/>
              </a:ext>
            </a:extLst>
          </p:cNvPr>
          <p:cNvSpPr/>
          <p:nvPr userDrawn="1"/>
        </p:nvSpPr>
        <p:spPr>
          <a:xfrm>
            <a:off x="4786424" y="1783036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4927B4F-59E8-4B73-BCE1-C1F46FD082E3}"/>
              </a:ext>
            </a:extLst>
          </p:cNvPr>
          <p:cNvSpPr/>
          <p:nvPr userDrawn="1"/>
        </p:nvSpPr>
        <p:spPr>
          <a:xfrm>
            <a:off x="4786424" y="2978999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C5E679B-B4F8-4F01-B87D-9175887908C4}"/>
              </a:ext>
            </a:extLst>
          </p:cNvPr>
          <p:cNvSpPr/>
          <p:nvPr userDrawn="1"/>
        </p:nvSpPr>
        <p:spPr>
          <a:xfrm>
            <a:off x="4786424" y="417496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FFAB3F8-8A04-49DA-B04A-30657B1A56CA}"/>
              </a:ext>
            </a:extLst>
          </p:cNvPr>
          <p:cNvSpPr/>
          <p:nvPr userDrawn="1"/>
        </p:nvSpPr>
        <p:spPr>
          <a:xfrm>
            <a:off x="4786424" y="5370927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0348" y="58707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150348" y="1756032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150348" y="2955371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50348" y="4144584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50348" y="534392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e l'image en ligne 4">
            <a:extLst>
              <a:ext uri="{FF2B5EF4-FFF2-40B4-BE49-F238E27FC236}">
                <a16:creationId xmlns:a16="http://schemas.microsoft.com/office/drawing/2014/main" id="{AEE77D7F-DCF0-4ED0-9869-2DFBED10D763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4785261" y="58707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4" name="Espace réservé de l'image en ligne 4">
            <a:extLst>
              <a:ext uri="{FF2B5EF4-FFF2-40B4-BE49-F238E27FC236}">
                <a16:creationId xmlns:a16="http://schemas.microsoft.com/office/drawing/2014/main" id="{48291066-C336-41D4-BD3F-FEC90BE4595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785261" y="175603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5" name="Espace réservé de l'image en ligne 4">
            <a:extLst>
              <a:ext uri="{FF2B5EF4-FFF2-40B4-BE49-F238E27FC236}">
                <a16:creationId xmlns:a16="http://schemas.microsoft.com/office/drawing/2014/main" id="{4D9EBF5E-1E27-49BA-8A6D-5431BC72996A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4789569" y="300937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6" name="Espace réservé de l'image en ligne 4">
            <a:extLst>
              <a:ext uri="{FF2B5EF4-FFF2-40B4-BE49-F238E27FC236}">
                <a16:creationId xmlns:a16="http://schemas.microsoft.com/office/drawing/2014/main" id="{7538C263-0E3C-4BA8-A228-E8EA34909F2A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4785261" y="4174963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7" name="Espace réservé de l'image en ligne 4">
            <a:extLst>
              <a:ext uri="{FF2B5EF4-FFF2-40B4-BE49-F238E27FC236}">
                <a16:creationId xmlns:a16="http://schemas.microsoft.com/office/drawing/2014/main" id="{65BBDBA9-135B-46CB-9375-2BA18A39F76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785261" y="534054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8" name="Espace réservé du numéro de diapositive 3">
            <a:extLst>
              <a:ext uri="{FF2B5EF4-FFF2-40B4-BE49-F238E27FC236}">
                <a16:creationId xmlns:a16="http://schemas.microsoft.com/office/drawing/2014/main" id="{EA89FF21-481E-4BA0-90C1-85B8E6CD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174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Idées_Logo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2787235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6 idées (icônes)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90900" y="2474992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773631" y="2474992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9556362" y="2474991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990900" y="5612884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773631" y="5612884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4201ED78-A92F-4CC1-BAF1-2C662E8FD39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9556362" y="5613470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6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A17D0950-3D92-4991-BE0B-3D2E3437CAD3}"/>
              </a:ext>
            </a:extLst>
          </p:cNvPr>
          <p:cNvSpPr/>
          <p:nvPr userDrawn="1"/>
        </p:nvSpPr>
        <p:spPr>
          <a:xfrm>
            <a:off x="9721109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6046CD2-B9B0-4833-97E0-430EB04A8E26}"/>
              </a:ext>
            </a:extLst>
          </p:cNvPr>
          <p:cNvSpPr/>
          <p:nvPr userDrawn="1"/>
        </p:nvSpPr>
        <p:spPr>
          <a:xfrm>
            <a:off x="9721109" y="362123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B0482CC-8C37-41D3-B94D-C058E441766E}"/>
              </a:ext>
            </a:extLst>
          </p:cNvPr>
          <p:cNvSpPr/>
          <p:nvPr userDrawn="1"/>
        </p:nvSpPr>
        <p:spPr>
          <a:xfrm>
            <a:off x="6938378" y="362123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F720878E-0532-4A72-B3B8-FCF037016833}"/>
              </a:ext>
            </a:extLst>
          </p:cNvPr>
          <p:cNvSpPr/>
          <p:nvPr userDrawn="1"/>
        </p:nvSpPr>
        <p:spPr>
          <a:xfrm>
            <a:off x="4155647" y="3620941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674328B-5F76-43CB-81D3-37332DDB3373}"/>
              </a:ext>
            </a:extLst>
          </p:cNvPr>
          <p:cNvSpPr/>
          <p:nvPr userDrawn="1"/>
        </p:nvSpPr>
        <p:spPr>
          <a:xfrm>
            <a:off x="4155647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CB2D1F91-21F2-4DAC-A9A9-67B935CC6FA8}"/>
              </a:ext>
            </a:extLst>
          </p:cNvPr>
          <p:cNvSpPr/>
          <p:nvPr userDrawn="1"/>
        </p:nvSpPr>
        <p:spPr>
          <a:xfrm>
            <a:off x="6938378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15" name="Espace réservé de l'image en ligne 4">
            <a:extLst>
              <a:ext uri="{FF2B5EF4-FFF2-40B4-BE49-F238E27FC236}">
                <a16:creationId xmlns:a16="http://schemas.microsoft.com/office/drawing/2014/main" id="{99CA369D-3E3C-49FB-8223-BAC5D97D957C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155647" y="482754"/>
            <a:ext cx="1800000" cy="1800001"/>
          </a:xfrm>
        </p:spPr>
        <p:txBody>
          <a:bodyPr/>
          <a:lstStyle/>
          <a:p>
            <a:endParaRPr lang="fr-BE"/>
          </a:p>
        </p:txBody>
      </p:sp>
      <p:sp>
        <p:nvSpPr>
          <p:cNvPr id="16" name="Espace réservé de l'image en ligne 4">
            <a:extLst>
              <a:ext uri="{FF2B5EF4-FFF2-40B4-BE49-F238E27FC236}">
                <a16:creationId xmlns:a16="http://schemas.microsoft.com/office/drawing/2014/main" id="{729C0C14-DF87-4879-AC31-301845D70BD1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6938377" y="482754"/>
            <a:ext cx="1800001" cy="1800001"/>
          </a:xfrm>
        </p:spPr>
        <p:txBody>
          <a:bodyPr/>
          <a:lstStyle/>
          <a:p>
            <a:endParaRPr lang="fr-BE"/>
          </a:p>
        </p:txBody>
      </p:sp>
      <p:sp>
        <p:nvSpPr>
          <p:cNvPr id="17" name="Espace réservé de l'image en ligne 4">
            <a:extLst>
              <a:ext uri="{FF2B5EF4-FFF2-40B4-BE49-F238E27FC236}">
                <a16:creationId xmlns:a16="http://schemas.microsoft.com/office/drawing/2014/main" id="{AA6D8C91-28EC-4767-8CF4-430621C1B9D5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9721108" y="482754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0" name="Espace réservé de l'image en ligne 4">
            <a:extLst>
              <a:ext uri="{FF2B5EF4-FFF2-40B4-BE49-F238E27FC236}">
                <a16:creationId xmlns:a16="http://schemas.microsoft.com/office/drawing/2014/main" id="{C0941095-FFA1-45BC-9A03-DA4DC3CF50DF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155647" y="3620941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1" name="Espace réservé de l'image en ligne 4">
            <a:extLst>
              <a:ext uri="{FF2B5EF4-FFF2-40B4-BE49-F238E27FC236}">
                <a16:creationId xmlns:a16="http://schemas.microsoft.com/office/drawing/2014/main" id="{9343F258-8BE6-4B7A-B792-12696E42FCBA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6938378" y="3620649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2" name="Espace réservé de l'image en ligne 4">
            <a:extLst>
              <a:ext uri="{FF2B5EF4-FFF2-40B4-BE49-F238E27FC236}">
                <a16:creationId xmlns:a16="http://schemas.microsoft.com/office/drawing/2014/main" id="{6C03B277-5574-4969-81B7-7FECA1097EFF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698649" y="3620649"/>
            <a:ext cx="1822459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3" name="Espace réservé du numéro de diapositive 3">
            <a:extLst>
              <a:ext uri="{FF2B5EF4-FFF2-40B4-BE49-F238E27FC236}">
                <a16:creationId xmlns:a16="http://schemas.microsoft.com/office/drawing/2014/main" id="{3051BC89-6116-424B-8DA2-A554108BB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86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8CA905D-BEE0-4904-8CF2-34603E4F5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038600" cy="1790700"/>
          </a:xfrm>
          <a:prstGeom prst="rect">
            <a:avLst/>
          </a:prstGeom>
        </p:spPr>
      </p:pic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001534A-9097-4AD3-A8D3-122745673E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9300" y="1790700"/>
            <a:ext cx="3492000" cy="3492000"/>
          </a:xfrm>
          <a:prstGeom prst="ellipse">
            <a:avLst/>
          </a:prstGeom>
          <a:ln w="19050">
            <a:solidFill>
              <a:schemeClr val="bg1"/>
            </a:solidFill>
          </a:ln>
        </p:spPr>
        <p:txBody>
          <a:bodyPr/>
          <a:lstStyle/>
          <a:p>
            <a:endParaRPr lang="fr-BE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67AEFBC-1714-411E-B7F7-7A0320C6983C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</a:b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de Wallonie</a:t>
            </a:r>
            <a:endParaRPr lang="fr-FR" sz="12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359DDD87-2458-4DA5-95CA-CCD2A2020E2D}"/>
              </a:ext>
            </a:extLst>
          </p:cNvPr>
          <p:cNvSpPr/>
          <p:nvPr userDrawn="1"/>
        </p:nvSpPr>
        <p:spPr>
          <a:xfrm rot="16200000">
            <a:off x="11975718" y="6641716"/>
            <a:ext cx="218660" cy="213906"/>
          </a:xfrm>
          <a:prstGeom prst="rtTriangle">
            <a:avLst/>
          </a:prstGeom>
          <a:solidFill>
            <a:srgbClr val="E50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D2039DBF-E359-472F-9C6A-0B97BA10EA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1" name="Espace réservé du texte 14">
            <a:extLst>
              <a:ext uri="{FF2B5EF4-FFF2-40B4-BE49-F238E27FC236}">
                <a16:creationId xmlns:a16="http://schemas.microsoft.com/office/drawing/2014/main" id="{FDCD0438-B453-4551-8C5D-2F78DEA490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2" name="Espace réservé du texte 14">
            <a:extLst>
              <a:ext uri="{FF2B5EF4-FFF2-40B4-BE49-F238E27FC236}">
                <a16:creationId xmlns:a16="http://schemas.microsoft.com/office/drawing/2014/main" id="{FBDEB831-AFC9-48A4-8FA3-0856B807FE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3B175030-73C0-49A2-B925-49922E1DF2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178" y="1790699"/>
            <a:ext cx="5596035" cy="1419031"/>
          </a:xfrm>
        </p:spPr>
        <p:txBody>
          <a:bodyPr anchor="b">
            <a:normAutofit/>
          </a:bodyPr>
          <a:lstStyle>
            <a:lvl1pPr>
              <a:lnSpc>
                <a:spcPts val="4800"/>
              </a:lnSpc>
              <a:defRPr sz="48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Titre de la présentation</a:t>
            </a:r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C27EEA11-CE54-4DE4-8773-C73D241F6A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4178" y="3540195"/>
            <a:ext cx="5596035" cy="1742505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 éventuel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2000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&amp;Definition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1634838"/>
            <a:ext cx="9772268" cy="2340004"/>
          </a:xfrm>
        </p:spPr>
        <p:txBody>
          <a:bodyPr anchor="b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Mot – Citation - Concept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5" y="4404050"/>
            <a:ext cx="9772267" cy="1635010"/>
          </a:xfrm>
        </p:spPr>
        <p:txBody>
          <a:bodyPr anchor="t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40CAFB-CE5B-4EAA-A7C9-48B2FA9E3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525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Texte">
    <p:bg>
      <p:bgPr>
        <a:solidFill>
          <a:srgbClr val="EF887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987"/>
            <a:ext cx="10515600" cy="1325563"/>
          </a:xfrm>
        </p:spPr>
        <p:txBody>
          <a:bodyPr anchor="b"/>
          <a:lstStyle>
            <a:lvl1pPr algn="ctr">
              <a:lnSpc>
                <a:spcPts val="48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 dirty="0"/>
              <a:t>Sous-titre ou idée 1</a:t>
            </a:r>
            <a:endParaRPr lang="fr-BE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5822BE9F-D5D5-498F-951F-083DD3FB5E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0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BDD6F460-B1E1-48F3-81D0-F5EC8EDA76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1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09241412-B679-49DB-9BB1-2E1A4E6A9C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0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6BA51F9C-1468-42A0-8FF8-5871BD8FD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1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B3675ADF-59E5-460F-9402-DE288001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165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Texte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7590"/>
            <a:ext cx="10515600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5945" y="2532533"/>
            <a:ext cx="4170801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BDD6F460-B1E1-48F3-81D0-F5EC8EDA76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45256" y="2532533"/>
            <a:ext cx="4170802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5945" y="3604743"/>
            <a:ext cx="4170800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6BA51F9C-1468-42A0-8FF8-5871BD8FD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45255" y="3604743"/>
            <a:ext cx="4170799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7" name="Espace réservé du numéro de diapositive 3">
            <a:extLst>
              <a:ext uri="{FF2B5EF4-FFF2-40B4-BE49-F238E27FC236}">
                <a16:creationId xmlns:a16="http://schemas.microsoft.com/office/drawing/2014/main" id="{5597AD89-3891-416C-BB32-13AB2C778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88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dée_Texte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44" y="667590"/>
            <a:ext cx="9764949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5945" y="2532533"/>
            <a:ext cx="9764948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5944" y="3444237"/>
            <a:ext cx="9764949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1616EB28-CEFB-4278-B917-6583E9C3E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816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Text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F9908-4622-4D63-A5E2-7229B96C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43" y="1814546"/>
            <a:ext cx="4249365" cy="2630994"/>
          </a:xfrm>
        </p:spPr>
        <p:txBody>
          <a:bodyPr/>
          <a:lstStyle>
            <a:lvl1pPr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D1AAE6-4AE9-4F3B-A560-314366306D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94600" y="372674"/>
            <a:ext cx="5406215" cy="5282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83A091D8-6DC9-4FB4-B2DC-AC0082DDB5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4600" y="995032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F873814E-63B5-4E91-847C-3DF34C52EA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4598" y="2541443"/>
            <a:ext cx="5406215" cy="5282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DE3302C-8FF4-4AA3-8A6F-6902DDE711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4599" y="3163801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0C529BE3-E478-415C-8E11-F6E3889F7B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94598" y="4657730"/>
            <a:ext cx="5406215" cy="528226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3</a:t>
            </a:r>
            <a:endParaRPr lang="fr-BE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C86EFF7E-B23F-4101-98D7-AD92BA9222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4598" y="5278831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12C6D2DB-87AB-454B-B23C-63D5977745B0}"/>
              </a:ext>
            </a:extLst>
          </p:cNvPr>
          <p:cNvCxnSpPr>
            <a:cxnSpLocks/>
          </p:cNvCxnSpPr>
          <p:nvPr userDrawn="1"/>
        </p:nvCxnSpPr>
        <p:spPr>
          <a:xfrm>
            <a:off x="510840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numéro de diapositive 3">
            <a:extLst>
              <a:ext uri="{FF2B5EF4-FFF2-40B4-BE49-F238E27FC236}">
                <a16:creationId xmlns:a16="http://schemas.microsoft.com/office/drawing/2014/main" id="{77724895-42A9-4858-B20E-48D688CD1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762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bg>
      <p:bgPr>
        <a:solidFill>
          <a:srgbClr val="EF887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F9908-4622-4D63-A5E2-7229B96C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43" y="1814546"/>
            <a:ext cx="4249365" cy="2630994"/>
          </a:xfrm>
        </p:spPr>
        <p:txBody>
          <a:bodyPr/>
          <a:lstStyle>
            <a:lvl1pPr>
              <a:lnSpc>
                <a:spcPts val="4400"/>
              </a:lnSpc>
              <a:defRPr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8706CF87-32D5-4DD3-8CD3-B743544A5E4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8644" y="1079703"/>
            <a:ext cx="6032500" cy="51069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3F38850-52C0-6E46-B28F-A3EAE1BCCE17}"/>
              </a:ext>
            </a:extLst>
          </p:cNvPr>
          <p:cNvCxnSpPr>
            <a:cxnSpLocks/>
          </p:cNvCxnSpPr>
          <p:nvPr userDrawn="1"/>
        </p:nvCxnSpPr>
        <p:spPr>
          <a:xfrm>
            <a:off x="510840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03F76229-AD92-402A-873B-02703BDAD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78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114" y="424398"/>
            <a:ext cx="9764949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C817F15-DE05-4674-8AAA-36C3EC0A11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75944" y="2373313"/>
            <a:ext cx="9765119" cy="3816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1BCE60-57CB-4417-9A8C-DF5C3F18A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294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E63A9C51-A6E6-42FE-9C8E-0E337B93CE0C}"/>
              </a:ext>
            </a:extLst>
          </p:cNvPr>
          <p:cNvSpPr/>
          <p:nvPr userDrawn="1"/>
        </p:nvSpPr>
        <p:spPr>
          <a:xfrm rot="5400000">
            <a:off x="-74552" y="74551"/>
            <a:ext cx="6857997" cy="6708894"/>
          </a:xfrm>
          <a:prstGeom prst="rtTriangle">
            <a:avLst/>
          </a:pr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EA8633-F66C-4A58-8CEB-61D2C9B12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964" y="825742"/>
            <a:ext cx="3831332" cy="1698798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E2E22-F716-46C7-8C8B-65CBB0508BE5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</a:b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de Wallonie</a:t>
            </a:r>
            <a:endParaRPr lang="fr-FR" sz="1200" dirty="0">
              <a:solidFill>
                <a:srgbClr val="EF8879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5383D84-1C19-4DC5-B14C-410B0CEB9C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6349" y="41757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 dirty="0"/>
              <a:t>Intervenant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AE7DAA-1B84-42B2-8E0A-1B46F20E34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4414A048-6B96-43EF-A553-2208D09F93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703263B8-0D8D-4874-82D4-659FD5A220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4D9DFC3-8C9C-40E5-8DF1-4AD7E7788CDF}"/>
              </a:ext>
            </a:extLst>
          </p:cNvPr>
          <p:cNvSpPr txBox="1"/>
          <p:nvPr userDrawn="1"/>
        </p:nvSpPr>
        <p:spPr>
          <a:xfrm>
            <a:off x="4837318" y="2374137"/>
            <a:ext cx="6708775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</a:br>
            <a: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1C46DE48-2CD6-42C1-9377-B38A50E34A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06348" y="4603838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8" name="Espace réservé du texte 12">
            <a:extLst>
              <a:ext uri="{FF2B5EF4-FFF2-40B4-BE49-F238E27FC236}">
                <a16:creationId xmlns:a16="http://schemas.microsoft.com/office/drawing/2014/main" id="{614B6D9B-C0AE-475B-AA9E-4B5C22DE8B1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06347" y="5035223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67D6A8A-CA9A-4958-87A4-3560D9AE0057}"/>
              </a:ext>
            </a:extLst>
          </p:cNvPr>
          <p:cNvSpPr/>
          <p:nvPr userDrawn="1"/>
        </p:nvSpPr>
        <p:spPr>
          <a:xfrm>
            <a:off x="4837318" y="4151897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030AEA7-C5F4-49CB-9E5E-6D71AC5B528A}"/>
              </a:ext>
            </a:extLst>
          </p:cNvPr>
          <p:cNvSpPr/>
          <p:nvPr userDrawn="1"/>
        </p:nvSpPr>
        <p:spPr>
          <a:xfrm>
            <a:off x="4837318" y="4581624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4676370-5517-47DF-9DC9-436F808C9532}"/>
              </a:ext>
            </a:extLst>
          </p:cNvPr>
          <p:cNvSpPr/>
          <p:nvPr userDrawn="1"/>
        </p:nvSpPr>
        <p:spPr>
          <a:xfrm>
            <a:off x="4837318" y="5011351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Graphique 8" descr="Utilisateur contour">
            <a:extLst>
              <a:ext uri="{FF2B5EF4-FFF2-40B4-BE49-F238E27FC236}">
                <a16:creationId xmlns:a16="http://schemas.microsoft.com/office/drawing/2014/main" id="{DD294D12-81B5-4140-9320-DE5DA8B7D2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09318" y="4223897"/>
            <a:ext cx="216000" cy="216000"/>
          </a:xfrm>
          <a:prstGeom prst="rect">
            <a:avLst/>
          </a:prstGeom>
        </p:spPr>
      </p:pic>
      <p:pic>
        <p:nvPicPr>
          <p:cNvPr id="11" name="Graphique 10" descr="Téléphone à haut-parleur contour">
            <a:extLst>
              <a:ext uri="{FF2B5EF4-FFF2-40B4-BE49-F238E27FC236}">
                <a16:creationId xmlns:a16="http://schemas.microsoft.com/office/drawing/2014/main" id="{6D3F11E2-D147-45A9-9141-6AB9209B0D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09318" y="4652131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CC94387D-06F0-477D-97E4-994AB4FF001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09318" y="5081386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00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8CA905D-BEE0-4904-8CF2-34603E4F5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038600" cy="1790700"/>
          </a:xfrm>
          <a:prstGeom prst="rect">
            <a:avLst/>
          </a:prstGeom>
        </p:spPr>
      </p:pic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001534A-9097-4AD3-A8D3-122745673E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9300" y="1790700"/>
            <a:ext cx="3492000" cy="3492000"/>
          </a:xfrm>
          <a:prstGeom prst="ellipse">
            <a:avLst/>
          </a:prstGeom>
          <a:ln w="28575">
            <a:solidFill>
              <a:schemeClr val="bg1"/>
            </a:solidFill>
          </a:ln>
        </p:spPr>
        <p:txBody>
          <a:bodyPr/>
          <a:lstStyle/>
          <a:p>
            <a:endParaRPr lang="fr-BE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67AEFBC-1714-411E-B7F7-7A0320C6983C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</a:b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de Wallonie</a:t>
            </a:r>
            <a:endParaRPr lang="fr-FR" sz="12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359DDD87-2458-4DA5-95CA-CCD2A2020E2D}"/>
              </a:ext>
            </a:extLst>
          </p:cNvPr>
          <p:cNvSpPr/>
          <p:nvPr userDrawn="1"/>
        </p:nvSpPr>
        <p:spPr>
          <a:xfrm rot="16200000">
            <a:off x="11975718" y="6641716"/>
            <a:ext cx="218660" cy="213906"/>
          </a:xfrm>
          <a:prstGeom prst="rtTriangle">
            <a:avLst/>
          </a:prstGeom>
          <a:solidFill>
            <a:srgbClr val="E50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D2039DBF-E359-472F-9C6A-0B97BA10EA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1" name="Espace réservé du texte 14">
            <a:extLst>
              <a:ext uri="{FF2B5EF4-FFF2-40B4-BE49-F238E27FC236}">
                <a16:creationId xmlns:a16="http://schemas.microsoft.com/office/drawing/2014/main" id="{FDCD0438-B453-4551-8C5D-2F78DEA490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2" name="Espace réservé du texte 14">
            <a:extLst>
              <a:ext uri="{FF2B5EF4-FFF2-40B4-BE49-F238E27FC236}">
                <a16:creationId xmlns:a16="http://schemas.microsoft.com/office/drawing/2014/main" id="{FBDEB831-AFC9-48A4-8FA3-0856B807FE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217EA857-64A7-4638-AA6A-00352C7AB6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63209" y="3796808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</a:t>
            </a:r>
            <a:endParaRPr lang="fr-BE"/>
          </a:p>
        </p:txBody>
      </p:sp>
      <p:sp>
        <p:nvSpPr>
          <p:cNvPr id="16" name="Espace réservé du texte 12">
            <a:extLst>
              <a:ext uri="{FF2B5EF4-FFF2-40B4-BE49-F238E27FC236}">
                <a16:creationId xmlns:a16="http://schemas.microsoft.com/office/drawing/2014/main" id="{3E24DB6B-6114-4848-98B9-3B825AB731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3208" y="4224877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7" name="Espace réservé du texte 12">
            <a:extLst>
              <a:ext uri="{FF2B5EF4-FFF2-40B4-BE49-F238E27FC236}">
                <a16:creationId xmlns:a16="http://schemas.microsoft.com/office/drawing/2014/main" id="{537F8D92-02DE-4F56-9C20-C0543E9244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3207" y="4655246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6CAF4D0-F54E-4653-A198-6CB930012413}"/>
              </a:ext>
            </a:extLst>
          </p:cNvPr>
          <p:cNvSpPr/>
          <p:nvPr userDrawn="1"/>
        </p:nvSpPr>
        <p:spPr>
          <a:xfrm>
            <a:off x="6094178" y="3772936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4F564F9B-9CAF-4CD6-8448-BF639F383E2C}"/>
              </a:ext>
            </a:extLst>
          </p:cNvPr>
          <p:cNvSpPr/>
          <p:nvPr userDrawn="1"/>
        </p:nvSpPr>
        <p:spPr>
          <a:xfrm>
            <a:off x="6094178" y="4202663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3CEA8388-52AE-451F-9E6A-73BC22C556E9}"/>
              </a:ext>
            </a:extLst>
          </p:cNvPr>
          <p:cNvSpPr/>
          <p:nvPr userDrawn="1"/>
        </p:nvSpPr>
        <p:spPr>
          <a:xfrm>
            <a:off x="6094178" y="4631374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pic>
        <p:nvPicPr>
          <p:cNvPr id="21" name="Graphique 20" descr="Utilisateur contour">
            <a:extLst>
              <a:ext uri="{FF2B5EF4-FFF2-40B4-BE49-F238E27FC236}">
                <a16:creationId xmlns:a16="http://schemas.microsoft.com/office/drawing/2014/main" id="{70189C17-00F7-4AAD-981A-52E06A416A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66178" y="3844936"/>
            <a:ext cx="216000" cy="216000"/>
          </a:xfrm>
          <a:prstGeom prst="rect">
            <a:avLst/>
          </a:prstGeom>
        </p:spPr>
      </p:pic>
      <p:pic>
        <p:nvPicPr>
          <p:cNvPr id="22" name="Graphique 21" descr="Téléphone à haut-parleur contour">
            <a:extLst>
              <a:ext uri="{FF2B5EF4-FFF2-40B4-BE49-F238E27FC236}">
                <a16:creationId xmlns:a16="http://schemas.microsoft.com/office/drawing/2014/main" id="{B7488837-77D9-4554-8845-F24AE75C42F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66178" y="4273170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992F61C4-BE5C-45EC-99EC-09BD2AFF72A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66178" y="4701409"/>
            <a:ext cx="216000" cy="2160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DBCFCC01-5499-4DFE-B652-88F9CE46B57B}"/>
              </a:ext>
            </a:extLst>
          </p:cNvPr>
          <p:cNvSpPr txBox="1"/>
          <p:nvPr userDrawn="1"/>
        </p:nvSpPr>
        <p:spPr>
          <a:xfrm>
            <a:off x="6094179" y="1937247"/>
            <a:ext cx="474478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</a:b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</p:spTree>
    <p:extLst>
      <p:ext uri="{BB962C8B-B14F-4D97-AF65-F5344CB8AC3E}">
        <p14:creationId xmlns:p14="http://schemas.microsoft.com/office/powerpoint/2010/main" val="1421931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3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54D979AA-B05E-49CF-AC0F-513AEE924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5199" y="1"/>
            <a:ext cx="5176801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1AA946-C477-48E9-982E-0F231806801E}"/>
              </a:ext>
            </a:extLst>
          </p:cNvPr>
          <p:cNvSpPr txBox="1">
            <a:spLocks/>
          </p:cNvSpPr>
          <p:nvPr userDrawn="1"/>
        </p:nvSpPr>
        <p:spPr>
          <a:xfrm>
            <a:off x="1234993" y="529239"/>
            <a:ext cx="549120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78927C0-0A04-4053-A791-3F812E7AFDFB}"/>
              </a:ext>
            </a:extLst>
          </p:cNvPr>
          <p:cNvSpPr txBox="1">
            <a:spLocks/>
          </p:cNvSpPr>
          <p:nvPr userDrawn="1"/>
        </p:nvSpPr>
        <p:spPr>
          <a:xfrm>
            <a:off x="1234991" y="3008914"/>
            <a:ext cx="549120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F50E8CA-E9D9-46C8-9386-44A118772EB7}"/>
              </a:ext>
            </a:extLst>
          </p:cNvPr>
          <p:cNvSpPr txBox="1">
            <a:spLocks/>
          </p:cNvSpPr>
          <p:nvPr userDrawn="1"/>
        </p:nvSpPr>
        <p:spPr>
          <a:xfrm>
            <a:off x="3112850" y="360001"/>
            <a:ext cx="3613345" cy="26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 de Wallonie</a:t>
            </a:r>
            <a:endParaRPr lang="fr-FR" sz="14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B9A6DF92-B356-40A8-95CC-A045CE6289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850" y="628601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SPW #entité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0614D75-A381-4FBF-A4E5-F7176971F5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12849" y="954694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Département</a:t>
            </a:r>
          </a:p>
        </p:txBody>
      </p:sp>
      <p:sp>
        <p:nvSpPr>
          <p:cNvPr id="10" name="Espace réservé du texte 12">
            <a:extLst>
              <a:ext uri="{FF2B5EF4-FFF2-40B4-BE49-F238E27FC236}">
                <a16:creationId xmlns:a16="http://schemas.microsoft.com/office/drawing/2014/main" id="{5996BE37-CE21-4290-BC76-0903820B03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56883" y="4145200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</a:t>
            </a:r>
            <a:endParaRPr lang="fr-BE"/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5D88B5A4-68C7-4468-838B-BBF23E477C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56882" y="45732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7" name="Espace réservé du texte 12">
            <a:extLst>
              <a:ext uri="{FF2B5EF4-FFF2-40B4-BE49-F238E27FC236}">
                <a16:creationId xmlns:a16="http://schemas.microsoft.com/office/drawing/2014/main" id="{1403C73D-1B1C-4D7F-99F0-C690D97BDA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56882" y="50016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CB14B59-084C-445B-BAC3-4521403FDDAF}"/>
              </a:ext>
            </a:extLst>
          </p:cNvPr>
          <p:cNvSpPr/>
          <p:nvPr userDrawn="1"/>
        </p:nvSpPr>
        <p:spPr>
          <a:xfrm>
            <a:off x="1187852" y="4121328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DD5B52A-2F8D-4862-B7DB-4748180B5A55}"/>
              </a:ext>
            </a:extLst>
          </p:cNvPr>
          <p:cNvSpPr/>
          <p:nvPr userDrawn="1"/>
        </p:nvSpPr>
        <p:spPr>
          <a:xfrm>
            <a:off x="1187852" y="4551055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4ED18EE-DAE7-43E9-9472-AA8B5B85528C}"/>
              </a:ext>
            </a:extLst>
          </p:cNvPr>
          <p:cNvSpPr/>
          <p:nvPr userDrawn="1"/>
        </p:nvSpPr>
        <p:spPr>
          <a:xfrm>
            <a:off x="1187852" y="4979762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pic>
        <p:nvPicPr>
          <p:cNvPr id="21" name="Graphique 20" descr="Utilisateur contour">
            <a:extLst>
              <a:ext uri="{FF2B5EF4-FFF2-40B4-BE49-F238E27FC236}">
                <a16:creationId xmlns:a16="http://schemas.microsoft.com/office/drawing/2014/main" id="{A8426423-8FC7-4240-A0F8-9A50106AE2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9852" y="4193328"/>
            <a:ext cx="216000" cy="216000"/>
          </a:xfrm>
          <a:prstGeom prst="rect">
            <a:avLst/>
          </a:prstGeom>
        </p:spPr>
      </p:pic>
      <p:pic>
        <p:nvPicPr>
          <p:cNvPr id="22" name="Graphique 21" descr="Téléphone à haut-parleur contour">
            <a:extLst>
              <a:ext uri="{FF2B5EF4-FFF2-40B4-BE49-F238E27FC236}">
                <a16:creationId xmlns:a16="http://schemas.microsoft.com/office/drawing/2014/main" id="{271586A6-2518-47AA-8F57-A0A9AF3AD97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9852" y="4621562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9B1DDEEE-5ED3-4BFB-A366-52CC2BBB50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59852" y="5049797"/>
            <a:ext cx="216000" cy="2160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EAB60149-75CF-46B1-AB40-302BDC68580A}"/>
              </a:ext>
            </a:extLst>
          </p:cNvPr>
          <p:cNvSpPr txBox="1"/>
          <p:nvPr userDrawn="1"/>
        </p:nvSpPr>
        <p:spPr>
          <a:xfrm>
            <a:off x="1187853" y="2285639"/>
            <a:ext cx="474478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</a:b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  <p:sp>
        <p:nvSpPr>
          <p:cNvPr id="25" name="Espace réservé du texte 14">
            <a:extLst>
              <a:ext uri="{FF2B5EF4-FFF2-40B4-BE49-F238E27FC236}">
                <a16:creationId xmlns:a16="http://schemas.microsoft.com/office/drawing/2014/main" id="{21A3245A-0008-40CD-896F-9E319C67DB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799" y="5942042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845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3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54D979AA-B05E-49CF-AC0F-513AEE924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5199" y="1"/>
            <a:ext cx="5176801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1AA946-C477-48E9-982E-0F231806801E}"/>
              </a:ext>
            </a:extLst>
          </p:cNvPr>
          <p:cNvSpPr txBox="1">
            <a:spLocks/>
          </p:cNvSpPr>
          <p:nvPr userDrawn="1"/>
        </p:nvSpPr>
        <p:spPr>
          <a:xfrm>
            <a:off x="1234993" y="529239"/>
            <a:ext cx="549120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78927C0-0A04-4053-A791-3F812E7AFDFB}"/>
              </a:ext>
            </a:extLst>
          </p:cNvPr>
          <p:cNvSpPr txBox="1">
            <a:spLocks/>
          </p:cNvSpPr>
          <p:nvPr userDrawn="1"/>
        </p:nvSpPr>
        <p:spPr>
          <a:xfrm>
            <a:off x="1234991" y="3008914"/>
            <a:ext cx="549120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F50E8CA-E9D9-46C8-9386-44A118772EB7}"/>
              </a:ext>
            </a:extLst>
          </p:cNvPr>
          <p:cNvSpPr txBox="1">
            <a:spLocks/>
          </p:cNvSpPr>
          <p:nvPr userDrawn="1"/>
        </p:nvSpPr>
        <p:spPr>
          <a:xfrm>
            <a:off x="3112850" y="360001"/>
            <a:ext cx="3613345" cy="26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 de Wallonie</a:t>
            </a:r>
            <a:endParaRPr lang="fr-FR" sz="14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2D23BBC2-9AF1-477E-8990-D383427AF8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986" y="2015762"/>
            <a:ext cx="5596035" cy="1419031"/>
          </a:xfrm>
        </p:spPr>
        <p:txBody>
          <a:bodyPr anchor="b">
            <a:normAutofit/>
          </a:bodyPr>
          <a:lstStyle>
            <a:lvl1pPr>
              <a:lnSpc>
                <a:spcPts val="4800"/>
              </a:lnSpc>
              <a:defRPr sz="48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Titre de la présentation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52621B7F-B5FC-4C87-B3FB-B25227C0A5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5986" y="3765258"/>
            <a:ext cx="5596035" cy="1742505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Intervenants ou sous-titre éventuel</a:t>
            </a:r>
            <a:endParaRPr lang="fr-BE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B9A6DF92-B356-40A8-95CC-A045CE6289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850" y="628601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SPW #entité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0614D75-A381-4FBF-A4E5-F7176971F5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12849" y="954694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Département</a:t>
            </a:r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568D856C-5888-435B-8D81-5F4358C668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799" y="5942042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1980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3A9C8-3482-46F2-8003-132310DA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400"/>
              </a:lnSpc>
              <a:defRPr b="1" i="0"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e l'image en ligne 3">
            <a:extLst>
              <a:ext uri="{FF2B5EF4-FFF2-40B4-BE49-F238E27FC236}">
                <a16:creationId xmlns:a16="http://schemas.microsoft.com/office/drawing/2014/main" id="{A55276B4-6773-4880-87F2-075FCFB7CF9F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1193800" y="2481263"/>
            <a:ext cx="8751888" cy="3462337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E6167372-144C-49AC-94FE-6B57A293A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63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65106" y="2347441"/>
            <a:ext cx="5599094" cy="1500187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Nom de la section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65105" y="3988901"/>
            <a:ext cx="5599095" cy="192957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Bref résumé de la section ou sous-titre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9ACD5BA0-D4E1-4DFF-8E4F-01FC70DCBD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6000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35C46EAC-BE9A-4659-934F-99AA2E6EC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90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PleinEc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ED5988A1-EB97-47AF-9D65-CC44A8F8A2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070705-9942-4A8F-BA55-60230F98A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15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238" y="1709683"/>
            <a:ext cx="3219314" cy="3438633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59250" y="1"/>
            <a:ext cx="803275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5DCB94-1961-4CA1-A2F5-E49DEB776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60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57354" y="1709683"/>
            <a:ext cx="3219314" cy="3438633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03275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007E37-BF95-4C5A-B3B0-F66C29C05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6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204" y="443590"/>
            <a:ext cx="10721591" cy="912937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18000"/>
            <a:ext cx="12192000" cy="5040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5567A6B-555D-4DE0-90EC-A8B202E09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30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4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3235569"/>
            <a:ext cx="9772268" cy="1228411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Idée (image)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3" y="4642339"/>
            <a:ext cx="9772267" cy="1678074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7" name="Espace réservé pour une image  4">
            <a:extLst>
              <a:ext uri="{FF2B5EF4-FFF2-40B4-BE49-F238E27FC236}">
                <a16:creationId xmlns:a16="http://schemas.microsoft.com/office/drawing/2014/main" id="{DE084183-85BA-489E-9785-0B0D44D8648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015996" y="897210"/>
            <a:ext cx="2160000" cy="2160000"/>
          </a:xfrm>
          <a:prstGeom prst="ellipse">
            <a:avLst/>
          </a:prstGeom>
          <a:noFill/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76219E70-7F92-4E3C-BFA1-051DE1714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85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45A160-B1AF-47CF-8560-7EE1B6C7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FF19AC-F778-4D24-816B-F534A0601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64173E-8D98-574F-9773-1941B3412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>
                    <a:tint val="75000"/>
                  </a:schemeClr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51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693" r:id="rId4"/>
    <p:sldLayoutId id="2147483702" r:id="rId5"/>
    <p:sldLayoutId id="2147483713" r:id="rId6"/>
    <p:sldLayoutId id="2147483714" r:id="rId7"/>
    <p:sldLayoutId id="2147483715" r:id="rId8"/>
    <p:sldLayoutId id="2147483711" r:id="rId9"/>
    <p:sldLayoutId id="2147483710" r:id="rId10"/>
    <p:sldLayoutId id="2147483686" r:id="rId11"/>
    <p:sldLayoutId id="2147483705" r:id="rId12"/>
    <p:sldLayoutId id="2147483684" r:id="rId13"/>
    <p:sldLayoutId id="2147483704" r:id="rId14"/>
    <p:sldLayoutId id="2147483689" r:id="rId15"/>
    <p:sldLayoutId id="2147483706" r:id="rId16"/>
    <p:sldLayoutId id="2147483696" r:id="rId17"/>
    <p:sldLayoutId id="2147483733" r:id="rId18"/>
    <p:sldLayoutId id="2147483707" r:id="rId19"/>
    <p:sldLayoutId id="2147483709" r:id="rId20"/>
    <p:sldLayoutId id="2147483721" r:id="rId21"/>
    <p:sldLayoutId id="2147483723" r:id="rId22"/>
    <p:sldLayoutId id="2147483724" r:id="rId23"/>
    <p:sldLayoutId id="2147483722" r:id="rId24"/>
    <p:sldLayoutId id="2147483725" r:id="rId25"/>
    <p:sldLayoutId id="2147483728" r:id="rId26"/>
    <p:sldLayoutId id="2147483729" r:id="rId27"/>
    <p:sldLayoutId id="2147483730" r:id="rId28"/>
    <p:sldLayoutId id="2147483731" r:id="rId29"/>
    <p:sldLayoutId id="2147483732" r:id="rId30"/>
  </p:sldLayoutIdLst>
  <p:hf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sz="4400" b="1" i="0" kern="1200" spc="0" baseline="0">
          <a:solidFill>
            <a:schemeClr val="tx1"/>
          </a:solidFill>
          <a:latin typeface="Avenir Next LT Pro Demi" panose="020B0504020202020204" pitchFamily="34" charset="77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-alert.be/fr" TargetMode="Externa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ionslocales.wallonie.be/files/documents/Op%c3%a9rateurs/Vademecum/VM%20Recensement%20communal.pdf" TargetMode="External"/><Relationship Id="rId7" Type="http://schemas.openxmlformats.org/officeDocument/2006/relationships/hyperlink" Target="https://electionslocales.wallonie.be/files/documents/Op%c3%a9rateurs/Outils/guide_BCArrondissement" TargetMode="External"/><Relationship Id="rId2" Type="http://schemas.openxmlformats.org/officeDocument/2006/relationships/hyperlink" Target="https://electionslocales.wallonie.be/files/documents/Op%c3%a9rateurs/Outils/Guide_MA2X_import_resultats.pdf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electionslocales.wallonie.be/files/documents/Op%c3%a9rateurs/Outils/guide_district_apparentement" TargetMode="External"/><Relationship Id="rId5" Type="http://schemas.openxmlformats.org/officeDocument/2006/relationships/hyperlink" Target="https://electionslocales.wallonie.be/files/documents/Op%c3%a9rateurs/Outils/guide_district_pas_apparentement" TargetMode="External"/><Relationship Id="rId4" Type="http://schemas.openxmlformats.org/officeDocument/2006/relationships/hyperlink" Target="https://electionslocales.wallonie.be/files/documents/Op%c3%a9rateurs/Vademecum/VM%20Recensement%20provincial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A552B7B-EDE4-4B65-BD59-9134C0AD57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BE" b="0" dirty="0"/>
              <a:t>Elections locales du 13 octobre 2024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F190B3-8177-44A1-8FC1-B8022826A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BE" dirty="0"/>
              <a:t>Démonstration du module MA2X du logiciel MARTINE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A8286E-3D03-473F-A658-3105A6B55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6016" y="5840963"/>
            <a:ext cx="2502410" cy="773438"/>
          </a:xfrm>
        </p:spPr>
        <p:txBody>
          <a:bodyPr/>
          <a:lstStyle/>
          <a:p>
            <a:r>
              <a:rPr lang="fr-BE" dirty="0"/>
              <a:t>SPW Intérieur et Action sociale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8681BB-84B4-4D90-A9C9-99F5EFA324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BE" dirty="0"/>
              <a:t>Cellule Elections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B27B592-A11E-49AB-8631-C91AA4C21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Octobre 2024</a:t>
            </a:r>
          </a:p>
        </p:txBody>
      </p:sp>
    </p:spTree>
    <p:extLst>
      <p:ext uri="{BB962C8B-B14F-4D97-AF65-F5344CB8AC3E}">
        <p14:creationId xmlns:p14="http://schemas.microsoft.com/office/powerpoint/2010/main" val="210654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88739-5A49-6A89-5C28-B7D25781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Coordonnées des témoins désignés dans les bureaux de canton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A1ECC5-9EB9-1994-BC30-872DF0C5A7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BE" dirty="0"/>
              <a:t>Données communiquées par e-mail par la Cellule Elections lorsque les actes de présentation ont été déposés de manière électronique</a:t>
            </a:r>
          </a:p>
          <a:p>
            <a:pPr marL="457200" indent="-457200">
              <a:buFontTx/>
              <a:buChar char="-"/>
            </a:pPr>
            <a:r>
              <a:rPr lang="fr-BE" dirty="0"/>
              <a:t>Dépôt papier : s’adresser au président du bureau de district</a:t>
            </a:r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1A634B-37E6-A091-699B-0F6CC2201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87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370AE-693E-1288-3B72-B656E5A8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Coordonnées </a:t>
            </a:r>
            <a:br>
              <a:rPr lang="fr-BE" dirty="0"/>
            </a:br>
            <a:r>
              <a:rPr lang="fr-BE" dirty="0"/>
              <a:t>MA3X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AB6CB-8019-73E3-1B2E-FE719548F2D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BE" dirty="0"/>
              <a:t>Renseigner un numéro de téléphone portable</a:t>
            </a:r>
          </a:p>
          <a:p>
            <a:pPr marL="457200" indent="-457200">
              <a:buFontTx/>
              <a:buChar char="-"/>
            </a:pPr>
            <a:r>
              <a:rPr lang="fr-BE" dirty="0"/>
              <a:t>Plan de gestion des risques : inscription à Be-</a:t>
            </a:r>
            <a:r>
              <a:rPr lang="fr-BE" dirty="0" err="1"/>
              <a:t>alert</a:t>
            </a:r>
            <a:r>
              <a:rPr lang="fr-BE" dirty="0"/>
              <a:t> </a:t>
            </a:r>
          </a:p>
          <a:p>
            <a:r>
              <a:rPr lang="fr-BE" dirty="0">
                <a:hlinkClick r:id="rId2"/>
              </a:rPr>
              <a:t>Page d'accueil | BE-</a:t>
            </a:r>
            <a:r>
              <a:rPr lang="fr-BE" dirty="0" err="1">
                <a:hlinkClick r:id="rId2"/>
              </a:rPr>
              <a:t>Alert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E2F760-9007-6C2D-6085-AE1DD8600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237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1E9AB2-C43C-BD4A-7445-7430A7EC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Ressources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2A1C0-5637-1C94-F359-77B9C7BD0AD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BE" dirty="0"/>
              <a:t>Portail dédié aux élections </a:t>
            </a:r>
          </a:p>
          <a:p>
            <a:r>
              <a:rPr lang="fr-BE" dirty="0"/>
              <a:t>https://electionslocales.wallonie.be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C9CD15-CFCB-F473-EE82-A58F56B83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34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E3D25-C3CB-46E9-B62B-533F2CD88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889" y="320388"/>
            <a:ext cx="9772268" cy="622587"/>
          </a:xfrm>
        </p:spPr>
        <p:txBody>
          <a:bodyPr>
            <a:normAutofit fontScale="90000"/>
          </a:bodyPr>
          <a:lstStyle/>
          <a:p>
            <a:pPr algn="l"/>
            <a:r>
              <a:rPr lang="fr-BE" dirty="0"/>
              <a:t>Liens utiles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C0CD6A-5C5B-44A0-9959-F7659711B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9865" y="1238250"/>
            <a:ext cx="10629710" cy="4800810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FontTx/>
              <a:buChar char="-"/>
            </a:pPr>
            <a:r>
              <a:rPr lang="fr-BE" dirty="0"/>
              <a:t>Guide MA2X </a:t>
            </a:r>
            <a:r>
              <a:rPr lang="fr-BE" dirty="0">
                <a:hlinkClick r:id="rId2"/>
              </a:rPr>
              <a:t>https://electionslocales.wallonie.be/files/documents/Op%c3%a9rateurs/Outils/Guide_MA2X_import_resultats.pdf</a:t>
            </a:r>
            <a:endParaRPr lang="fr-BE" dirty="0"/>
          </a:p>
          <a:p>
            <a:pPr marL="571500" indent="-571500">
              <a:buFontTx/>
              <a:buChar char="-"/>
            </a:pPr>
            <a:r>
              <a:rPr lang="fr-BE" dirty="0"/>
              <a:t>-Recensement communal :</a:t>
            </a:r>
          </a:p>
          <a:p>
            <a:r>
              <a:rPr lang="fr-BE" dirty="0">
                <a:hlinkClick r:id="rId3"/>
              </a:rPr>
              <a:t>https://electionslocales.wallonie.be/files/documents/Op%c3%a9rateurs/Vademecum/VM%20Recensement%20communal.pdf</a:t>
            </a:r>
            <a:endParaRPr lang="fr-BE" dirty="0"/>
          </a:p>
          <a:p>
            <a:pPr marL="571500" indent="-571500">
              <a:buFontTx/>
              <a:buChar char="-"/>
            </a:pPr>
            <a:r>
              <a:rPr lang="fr-BE" dirty="0"/>
              <a:t>Recensement provincial :</a:t>
            </a:r>
          </a:p>
          <a:p>
            <a:pPr marL="571500" indent="-571500">
              <a:buFontTx/>
              <a:buChar char="-"/>
            </a:pPr>
            <a:r>
              <a:rPr lang="fr-BE" dirty="0">
                <a:hlinkClick r:id="rId4"/>
              </a:rPr>
              <a:t>https://electionslocales.wallonie.be/files/documents/Op%c3%a9rateurs/Vademecum/VM%20Recensement%20provincial.pdf</a:t>
            </a:r>
            <a:endParaRPr lang="fr-BE" dirty="0"/>
          </a:p>
          <a:p>
            <a:pPr marL="571500" indent="-571500">
              <a:buFontTx/>
              <a:buChar char="-"/>
            </a:pPr>
            <a:r>
              <a:rPr lang="fr-BE" dirty="0"/>
              <a:t>MA2 X (district sans apparentement): </a:t>
            </a:r>
            <a:r>
              <a:rPr lang="fr-BE" dirty="0">
                <a:hlinkClick r:id="rId5"/>
              </a:rPr>
              <a:t>https://electionslocales.wallonie.be/files/documents/Op%c3%a9rateurs/Outils/guide_district_pas_apparentement</a:t>
            </a:r>
            <a:endParaRPr lang="fr-BE" dirty="0"/>
          </a:p>
          <a:p>
            <a:pPr marL="571500" indent="-571500">
              <a:buFontTx/>
              <a:buChar char="-"/>
            </a:pPr>
            <a:r>
              <a:rPr lang="fr-BE" dirty="0"/>
              <a:t>-MA2 X (district avec apparentement)</a:t>
            </a:r>
          </a:p>
          <a:p>
            <a:r>
              <a:rPr lang="fr-BE" dirty="0">
                <a:hlinkClick r:id="rId6"/>
              </a:rPr>
              <a:t>https://electionslocales.wallonie.be/files/documents/Op%c3%a9rateurs/Outils/guide_district_apparentement</a:t>
            </a:r>
            <a:endParaRPr lang="fr-BE" dirty="0"/>
          </a:p>
          <a:p>
            <a:pPr marL="571500" indent="-571500">
              <a:buFontTx/>
              <a:buChar char="-"/>
            </a:pPr>
            <a:r>
              <a:rPr lang="fr-BE" dirty="0"/>
              <a:t>MA2X (bureau central d’arrondissement)</a:t>
            </a:r>
          </a:p>
          <a:p>
            <a:pPr marL="571500" indent="-571500">
              <a:buFontTx/>
              <a:buChar char="-"/>
            </a:pPr>
            <a:r>
              <a:rPr lang="fr-BE" dirty="0">
                <a:hlinkClick r:id="rId7"/>
              </a:rPr>
              <a:t>https://electionslocales.wallonie.be/files/documents/Op%c3%a9rateurs/Outils/guide_BCArrondissement</a:t>
            </a:r>
            <a:endParaRPr lang="fr-BE" dirty="0"/>
          </a:p>
          <a:p>
            <a:pPr marL="571500" indent="-571500">
              <a:buFontTx/>
              <a:buChar char="-"/>
            </a:pPr>
            <a:endParaRPr lang="fr-BE" dirty="0"/>
          </a:p>
          <a:p>
            <a:endParaRPr lang="fr-BE" dirty="0"/>
          </a:p>
          <a:p>
            <a:pPr marL="571500" indent="-571500">
              <a:buFontTx/>
              <a:buChar char="-"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AAA0A5-6D6B-1330-E28D-14295F823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766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1176B-87CB-5982-D179-6EFB82F13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Merci pour votre investissement dans le </a:t>
            </a:r>
            <a:r>
              <a:rPr lang="fr-BE"/>
              <a:t>processus électoral !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5B80EC-ACE1-A552-16A2-F789293E5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32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39277-44AA-A424-2D0B-9D8F02F98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Session enregistrée</a:t>
            </a:r>
          </a:p>
        </p:txBody>
      </p:sp>
      <p:pic>
        <p:nvPicPr>
          <p:cNvPr id="7" name="Espace réservé de l'image en ligne 6" descr="Caméra vidéo avec un remplissage uni">
            <a:extLst>
              <a:ext uri="{FF2B5EF4-FFF2-40B4-BE49-F238E27FC236}">
                <a16:creationId xmlns:a16="http://schemas.microsoft.com/office/drawing/2014/main" id="{49B0E006-73FC-08C6-E156-82DA41AAC41F}"/>
              </a:ext>
            </a:extLst>
          </p:cNvPr>
          <p:cNvPicPr>
            <a:picLocks noGrp="1" noChangeAspect="1"/>
          </p:cNvPicPr>
          <p:nvPr>
            <p:ph type="clipArt" sz="quarter" idx="1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00213"/>
            <a:ext cx="914400" cy="914400"/>
          </a:xfr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8E90E1A-4760-78E3-972B-ACD34F9AF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70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96A2F-CAAC-4F89-A186-FD85D7228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>
                <a:latin typeface="Avenir Next LT Pro" panose="020B0504020202020204" pitchFamily="34" charset="77"/>
              </a:rPr>
              <a:t>Objectif de la réunion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4CF54B-2164-4316-A3C0-C910B33D8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>
                <a:sym typeface="Wingdings" panose="05000000000000000000" pitchFamily="2" charset="2"/>
              </a:rPr>
              <a:t>Démonstration de l’application MA2X destinée au recensement des résultats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9F52CD-4BB3-B841-999D-75BAA7DC0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6" name="Graphique 5" descr="Mille avec un remplissage uni">
            <a:extLst>
              <a:ext uri="{FF2B5EF4-FFF2-40B4-BE49-F238E27FC236}">
                <a16:creationId xmlns:a16="http://schemas.microsoft.com/office/drawing/2014/main" id="{A80845D6-3209-5B2B-251C-155CD59F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6696" y="1431654"/>
            <a:ext cx="14986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3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A3ADB2-6901-2359-9D36-CCDC1729E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Pour qui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85F721-6A47-5478-055A-3FCCB3DA5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0411" y="4318750"/>
            <a:ext cx="9772267" cy="1678074"/>
          </a:xfrm>
        </p:spPr>
        <p:txBody>
          <a:bodyPr>
            <a:noAutofit/>
          </a:bodyPr>
          <a:lstStyle/>
          <a:p>
            <a:pPr marL="457200" indent="-457200">
              <a:buFontTx/>
              <a:buChar char="-"/>
            </a:pPr>
            <a:r>
              <a:rPr lang="fr-BE" dirty="0"/>
              <a:t>Bureaux communaux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de canton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de district 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centraux d’arrondissement</a:t>
            </a:r>
          </a:p>
        </p:txBody>
      </p:sp>
      <p:pic>
        <p:nvPicPr>
          <p:cNvPr id="7" name="Espace réservé de l'image en ligne 6" descr="Groupe avec un remplissage uni">
            <a:extLst>
              <a:ext uri="{FF2B5EF4-FFF2-40B4-BE49-F238E27FC236}">
                <a16:creationId xmlns:a16="http://schemas.microsoft.com/office/drawing/2014/main" id="{6E1CED99-AA87-6600-3A18-DE73B4E01AF0}"/>
              </a:ext>
            </a:extLst>
          </p:cNvPr>
          <p:cNvPicPr>
            <a:picLocks noGrp="1" noChangeAspect="1"/>
          </p:cNvPicPr>
          <p:nvPr>
            <p:ph type="clipArt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00213"/>
            <a:ext cx="914400" cy="914400"/>
          </a:xfr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F89ED3-BAC7-BF25-A0C2-4770A4AA1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67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09B92-DB50-8BC1-2AC6-5F8D373D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Mais aussi…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7CEA79-6AE7-5147-9C8C-841B7D87DC5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BE" dirty="0"/>
              <a:t>Ont été conviés à cette session :</a:t>
            </a:r>
          </a:p>
          <a:p>
            <a:pPr marL="457200" indent="-457200">
              <a:buFontTx/>
              <a:buChar char="-"/>
            </a:pPr>
            <a:r>
              <a:rPr lang="fr-BE" dirty="0"/>
              <a:t>Les secrétaires des bureaux pour lesquels nous avons les coordonnées</a:t>
            </a:r>
          </a:p>
          <a:p>
            <a:pPr marL="457200" indent="-457200">
              <a:buFontTx/>
              <a:buChar char="-"/>
            </a:pPr>
            <a:r>
              <a:rPr lang="fr-BE" dirty="0"/>
              <a:t>Les agents communaux qui peuvent assister les présidents dans les opérations électorales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2F3471-D571-49FD-5BED-C5C068765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3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C744F-00CF-BED0-E1DE-DF4C1C85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Informations préalables</a:t>
            </a:r>
          </a:p>
        </p:txBody>
      </p:sp>
      <p:pic>
        <p:nvPicPr>
          <p:cNvPr id="7" name="Espace réservé de l'image en ligne 6" descr="Informations avec un remplissage uni">
            <a:extLst>
              <a:ext uri="{FF2B5EF4-FFF2-40B4-BE49-F238E27FC236}">
                <a16:creationId xmlns:a16="http://schemas.microsoft.com/office/drawing/2014/main" id="{0BA3F003-2C1C-A6A9-2A3A-FEBCCF54202F}"/>
              </a:ext>
            </a:extLst>
          </p:cNvPr>
          <p:cNvPicPr>
            <a:picLocks noGrp="1" noChangeAspect="1"/>
          </p:cNvPicPr>
          <p:nvPr>
            <p:ph type="clipArt" sz="quarter" idx="1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00213"/>
            <a:ext cx="914400" cy="914400"/>
          </a:xfr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4A9DCD-3FCB-7A76-27D2-7B33D1F2B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66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370AE-693E-1288-3B72-B656E5A8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Jetons de présence</a:t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AB6CB-8019-73E3-1B2E-FE719548F2D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BE" dirty="0"/>
          </a:p>
          <a:p>
            <a:r>
              <a:rPr lang="fr-BE" sz="3400" dirty="0"/>
              <a:t>Bureaux communaux et bureaux de district </a:t>
            </a:r>
          </a:p>
          <a:p>
            <a:r>
              <a:rPr lang="fr-BE" dirty="0"/>
              <a:t>1) Séances de dépôt des listes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fr-BE" dirty="0">
                <a:sym typeface="Wingdings" panose="05000000000000000000" pitchFamily="2" charset="2"/>
              </a:rPr>
              <a:t>Jetons complémentaires pour les présidents et secrétaires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fr-BE" dirty="0">
                <a:sym typeface="Wingdings" panose="05000000000000000000" pitchFamily="2" charset="2"/>
              </a:rPr>
              <a:t>Jours complémentaires à encoder dans MA1B</a:t>
            </a:r>
          </a:p>
          <a:p>
            <a:r>
              <a:rPr lang="fr-BE" dirty="0">
                <a:sym typeface="Wingdings" panose="05000000000000000000" pitchFamily="2" charset="2"/>
              </a:rPr>
              <a:t>2) Contreseing des lettres d’informations des témoins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E2F760-9007-6C2D-6085-AE1DD8600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47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D2EBBA-322F-75A6-00BF-4861B5B0E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Jetons de présence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F6C3A8-314D-1BCC-2D6A-0AB1AD55E3E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BE" dirty="0"/>
              <a:t>Bureaux de canton :</a:t>
            </a:r>
          </a:p>
          <a:p>
            <a:r>
              <a:rPr lang="fr-BE" dirty="0"/>
              <a:t>1) Formation des présidents des bureaux de vote</a:t>
            </a:r>
          </a:p>
          <a:p>
            <a:r>
              <a:rPr lang="fr-BE" dirty="0"/>
              <a:t>2) Formation des présidents des bureaux de dépouillement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9A328D-EE3F-A55C-1764-471974C61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53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44AFB-F4DB-CE1C-42D2-9E6F606D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2766218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fr-BE" sz="3000" b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  <a:t>Données non-encodées dans l’application</a:t>
            </a:r>
            <a:b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</a:br>
            <a: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  <a:t> Envoi d’un formulaire par mail</a:t>
            </a:r>
            <a:b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</a:br>
            <a: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  <a:t> aux présidents connectés sur l’application MA2X le dimanche 13/10</a:t>
            </a:r>
            <a:b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</a:br>
            <a: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  <a:t> si quelqu’un d’autre a officié  renseigner cette personne</a:t>
            </a:r>
            <a:br>
              <a:rPr lang="fr-BE" sz="3100" b="0" dirty="0">
                <a:solidFill>
                  <a:schemeClr val="tx1"/>
                </a:solidFill>
                <a:latin typeface="Avenir Next LT Pro" panose="020B0504020202020204" pitchFamily="34" charset="0"/>
                <a:ea typeface="+mn-ea"/>
                <a:cs typeface="+mn-cs"/>
                <a:sym typeface="Wingdings" panose="05000000000000000000" pitchFamily="2" charset="2"/>
              </a:rPr>
            </a:br>
            <a:endParaRPr lang="fr-BE" sz="3100" b="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7766DF1-85AD-1E05-F7B3-104A16E1F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2176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2">
      <a:majorFont>
        <a:latin typeface="Arial Rounded MT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a3df3e-33cb-4260-8132-609fc1ecef07">
      <Terms xmlns="http://schemas.microsoft.com/office/infopath/2007/PartnerControls"/>
    </lcf76f155ced4ddcb4097134ff3c332f>
    <TaxCatchAll xmlns="db7435c9-3aa2-4ddd-a3fd-7413ce4a853b" xsi:nil="true"/>
    <Nombre xmlns="c1a3df3e-33cb-4260-8132-609fc1ecef07" xsi:nil="true"/>
    <Commentaire xmlns="c1a3df3e-33cb-4260-8132-609fc1ecef07" xsi:nil="true"/>
    <Commentaires xmlns="c1a3df3e-33cb-4260-8132-609fc1ecef0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9A65A2DD5DF44A80A654981849549B" ma:contentTypeVersion="18" ma:contentTypeDescription="Crée un document." ma:contentTypeScope="" ma:versionID="3bf5ca2aeaf005cb718f713dc87cdad4">
  <xsd:schema xmlns:xsd="http://www.w3.org/2001/XMLSchema" xmlns:xs="http://www.w3.org/2001/XMLSchema" xmlns:p="http://schemas.microsoft.com/office/2006/metadata/properties" xmlns:ns2="c1a3df3e-33cb-4260-8132-609fc1ecef07" xmlns:ns3="db7435c9-3aa2-4ddd-a3fd-7413ce4a853b" targetNamespace="http://schemas.microsoft.com/office/2006/metadata/properties" ma:root="true" ma:fieldsID="bacf2d3a0781c947960a2d904aace54c" ns2:_="" ns3:_="">
    <xsd:import namespace="c1a3df3e-33cb-4260-8132-609fc1ecef07"/>
    <xsd:import namespace="db7435c9-3aa2-4ddd-a3fd-7413ce4a85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Nombre" minOccurs="0"/>
                <xsd:element ref="ns2:Commentaire" minOccurs="0"/>
                <xsd:element ref="ns2:Commentaire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3df3e-33cb-4260-8132-609fc1ecef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mbre" ma:index="21" nillable="true" ma:displayName="Nombre" ma:decimals="0" ma:format="Dropdown" ma:internalName="Nombre" ma:percentage="FALSE">
      <xsd:simpleType>
        <xsd:restriction base="dms:Number"/>
      </xsd:simpleType>
    </xsd:element>
    <xsd:element name="Commentaire" ma:index="22" nillable="true" ma:displayName="Commentaire" ma:format="Dropdown" ma:internalName="Commentaire">
      <xsd:simpleType>
        <xsd:restriction base="dms:Note">
          <xsd:maxLength value="255"/>
        </xsd:restriction>
      </xsd:simpleType>
    </xsd:element>
    <xsd:element name="Commentaires" ma:index="23" nillable="true" ma:displayName="Commentaires" ma:format="Dropdown" ma:internalName="Commentaires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435c9-3aa2-4ddd-a3fd-7413ce4a85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912f9b1-2fdc-43e5-90a4-2bfe76ea57ae}" ma:internalName="TaxCatchAll" ma:showField="CatchAllData" ma:web="db7435c9-3aa2-4ddd-a3fd-7413ce4a85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1D104B-4924-458B-B3CC-6F02FE1BEDAF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db7435c9-3aa2-4ddd-a3fd-7413ce4a853b"/>
    <ds:schemaRef ds:uri="http://schemas.microsoft.com/office/infopath/2007/PartnerControls"/>
    <ds:schemaRef ds:uri="c1a3df3e-33cb-4260-8132-609fc1ecef07"/>
  </ds:schemaRefs>
</ds:datastoreItem>
</file>

<file path=customXml/itemProps2.xml><?xml version="1.0" encoding="utf-8"?>
<ds:datastoreItem xmlns:ds="http://schemas.openxmlformats.org/officeDocument/2006/customXml" ds:itemID="{5ACDABFC-82FA-4248-8159-3EB6A0545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3df3e-33cb-4260-8132-609fc1ecef07"/>
    <ds:schemaRef ds:uri="db7435c9-3aa2-4ddd-a3fd-7413ce4a85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DC6B61-AC35-46CB-A280-CA476A892E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467</Words>
  <Application>Microsoft Office PowerPoint</Application>
  <PresentationFormat>Grand écran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Avenir Next LT Pro Demi</vt:lpstr>
      <vt:lpstr>Calibri</vt:lpstr>
      <vt:lpstr>Wingdings</vt:lpstr>
      <vt:lpstr>Thème Office</vt:lpstr>
      <vt:lpstr>Présentation PowerPoint</vt:lpstr>
      <vt:lpstr>Session enregistrée</vt:lpstr>
      <vt:lpstr>Objectif de la réunion</vt:lpstr>
      <vt:lpstr>Pour qui ?</vt:lpstr>
      <vt:lpstr>Mais aussi…</vt:lpstr>
      <vt:lpstr>Informations préalables</vt:lpstr>
      <vt:lpstr>Jetons de présence </vt:lpstr>
      <vt:lpstr>Jetons de présence</vt:lpstr>
      <vt:lpstr> Données non-encodées dans l’application  Envoi d’un formulaire par mail  aux présidents connectés sur l’application MA2X le dimanche 13/10  si quelqu’un d’autre a officié  renseigner cette personne </vt:lpstr>
      <vt:lpstr>Coordonnées des témoins désignés dans les bureaux de canton</vt:lpstr>
      <vt:lpstr>Coordonnées  MA3X</vt:lpstr>
      <vt:lpstr>Ressources</vt:lpstr>
      <vt:lpstr>Liens utiles</vt:lpstr>
      <vt:lpstr>Merci pour votre investissement dans le processus électoral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de la réunion  17 juin 2021</dc:title>
  <dc:creator>DAMOISEAU Hayley</dc:creator>
  <cp:lastModifiedBy>KARKO Séverine</cp:lastModifiedBy>
  <cp:revision>20</cp:revision>
  <dcterms:created xsi:type="dcterms:W3CDTF">2021-07-22T10:33:54Z</dcterms:created>
  <dcterms:modified xsi:type="dcterms:W3CDTF">2024-10-09T19:03:12Z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7a477d1-147d-4e34-b5e3-7b26d2f44870_Enabled">
    <vt:lpwstr>true</vt:lpwstr>
  </property>
  <property fmtid="{D5CDD505-2E9C-101B-9397-08002B2CF9AE}" pid="3" name="MSIP_Label_97a477d1-147d-4e34-b5e3-7b26d2f44870_SetDate">
    <vt:lpwstr>2021-08-03T07:55:23Z</vt:lpwstr>
  </property>
  <property fmtid="{D5CDD505-2E9C-101B-9397-08002B2CF9AE}" pid="4" name="MSIP_Label_97a477d1-147d-4e34-b5e3-7b26d2f44870_Method">
    <vt:lpwstr>Standard</vt:lpwstr>
  </property>
  <property fmtid="{D5CDD505-2E9C-101B-9397-08002B2CF9AE}" pid="5" name="MSIP_Label_97a477d1-147d-4e34-b5e3-7b26d2f44870_Name">
    <vt:lpwstr>97a477d1-147d-4e34-b5e3-7b26d2f44870</vt:lpwstr>
  </property>
  <property fmtid="{D5CDD505-2E9C-101B-9397-08002B2CF9AE}" pid="6" name="MSIP_Label_97a477d1-147d-4e34-b5e3-7b26d2f44870_SiteId">
    <vt:lpwstr>1f816a84-7aa6-4a56-b22a-7b3452fa8681</vt:lpwstr>
  </property>
  <property fmtid="{D5CDD505-2E9C-101B-9397-08002B2CF9AE}" pid="7" name="MSIP_Label_97a477d1-147d-4e34-b5e3-7b26d2f44870_ActionId">
    <vt:lpwstr>e7808798-264a-4a1d-a713-6f169b9d3493</vt:lpwstr>
  </property>
  <property fmtid="{D5CDD505-2E9C-101B-9397-08002B2CF9AE}" pid="8" name="MSIP_Label_97a477d1-147d-4e34-b5e3-7b26d2f44870_ContentBits">
    <vt:lpwstr>0</vt:lpwstr>
  </property>
  <property fmtid="{D5CDD505-2E9C-101B-9397-08002B2CF9AE}" pid="9" name="ContentTypeId">
    <vt:lpwstr>0x010100559A65A2DD5DF44A80A654981849549B</vt:lpwstr>
  </property>
  <property fmtid="{D5CDD505-2E9C-101B-9397-08002B2CF9AE}" pid="10" name="MediaServiceImageTags">
    <vt:lpwstr/>
  </property>
</Properties>
</file>