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Lst>
  <p:notesMasterIdLst>
    <p:notesMasterId r:id="rId104"/>
  </p:notesMasterIdLst>
  <p:handoutMasterIdLst>
    <p:handoutMasterId r:id="rId105"/>
  </p:handoutMasterIdLst>
  <p:sldIdLst>
    <p:sldId id="283" r:id="rId5"/>
    <p:sldId id="402" r:id="rId6"/>
    <p:sldId id="399" r:id="rId7"/>
    <p:sldId id="403" r:id="rId8"/>
    <p:sldId id="398" r:id="rId9"/>
    <p:sldId id="323" r:id="rId10"/>
    <p:sldId id="324" r:id="rId11"/>
    <p:sldId id="368" r:id="rId12"/>
    <p:sldId id="322" r:id="rId13"/>
    <p:sldId id="325" r:id="rId14"/>
    <p:sldId id="388" r:id="rId15"/>
    <p:sldId id="327" r:id="rId16"/>
    <p:sldId id="369" r:id="rId17"/>
    <p:sldId id="269" r:id="rId18"/>
    <p:sldId id="367" r:id="rId19"/>
    <p:sldId id="328" r:id="rId20"/>
    <p:sldId id="329" r:id="rId21"/>
    <p:sldId id="331" r:id="rId22"/>
    <p:sldId id="372" r:id="rId23"/>
    <p:sldId id="332" r:id="rId24"/>
    <p:sldId id="373" r:id="rId25"/>
    <p:sldId id="333" r:id="rId26"/>
    <p:sldId id="375" r:id="rId27"/>
    <p:sldId id="374" r:id="rId28"/>
    <p:sldId id="334" r:id="rId29"/>
    <p:sldId id="335" r:id="rId30"/>
    <p:sldId id="336" r:id="rId31"/>
    <p:sldId id="376" r:id="rId32"/>
    <p:sldId id="265" r:id="rId33"/>
    <p:sldId id="342" r:id="rId34"/>
    <p:sldId id="337" r:id="rId35"/>
    <p:sldId id="338" r:id="rId36"/>
    <p:sldId id="377" r:id="rId37"/>
    <p:sldId id="296" r:id="rId38"/>
    <p:sldId id="378" r:id="rId39"/>
    <p:sldId id="288" r:id="rId40"/>
    <p:sldId id="382" r:id="rId41"/>
    <p:sldId id="383" r:id="rId42"/>
    <p:sldId id="320" r:id="rId43"/>
    <p:sldId id="339" r:id="rId44"/>
    <p:sldId id="298" r:id="rId45"/>
    <p:sldId id="326" r:id="rId46"/>
    <p:sldId id="379" r:id="rId47"/>
    <p:sldId id="381" r:id="rId48"/>
    <p:sldId id="301" r:id="rId49"/>
    <p:sldId id="302" r:id="rId50"/>
    <p:sldId id="341" r:id="rId51"/>
    <p:sldId id="303" r:id="rId52"/>
    <p:sldId id="300" r:id="rId53"/>
    <p:sldId id="295" r:id="rId54"/>
    <p:sldId id="340" r:id="rId55"/>
    <p:sldId id="384" r:id="rId56"/>
    <p:sldId id="297" r:id="rId57"/>
    <p:sldId id="260" r:id="rId58"/>
    <p:sldId id="366" r:id="rId59"/>
    <p:sldId id="305" r:id="rId60"/>
    <p:sldId id="395" r:id="rId61"/>
    <p:sldId id="364" r:id="rId62"/>
    <p:sldId id="365" r:id="rId63"/>
    <p:sldId id="401" r:id="rId64"/>
    <p:sldId id="404" r:id="rId65"/>
    <p:sldId id="306" r:id="rId66"/>
    <p:sldId id="343" r:id="rId67"/>
    <p:sldId id="385" r:id="rId68"/>
    <p:sldId id="261" r:id="rId69"/>
    <p:sldId id="350" r:id="rId70"/>
    <p:sldId id="262" r:id="rId71"/>
    <p:sldId id="390" r:id="rId72"/>
    <p:sldId id="391" r:id="rId73"/>
    <p:sldId id="307" r:id="rId74"/>
    <p:sldId id="392" r:id="rId75"/>
    <p:sldId id="393" r:id="rId76"/>
    <p:sldId id="264" r:id="rId77"/>
    <p:sldId id="304" r:id="rId78"/>
    <p:sldId id="308" r:id="rId79"/>
    <p:sldId id="344" r:id="rId80"/>
    <p:sldId id="351" r:id="rId81"/>
    <p:sldId id="310" r:id="rId82"/>
    <p:sldId id="345" r:id="rId83"/>
    <p:sldId id="312" r:id="rId84"/>
    <p:sldId id="352" r:id="rId85"/>
    <p:sldId id="271" r:id="rId86"/>
    <p:sldId id="263" r:id="rId87"/>
    <p:sldId id="400" r:id="rId88"/>
    <p:sldId id="353" r:id="rId89"/>
    <p:sldId id="355" r:id="rId90"/>
    <p:sldId id="356" r:id="rId91"/>
    <p:sldId id="357" r:id="rId92"/>
    <p:sldId id="386" r:id="rId93"/>
    <p:sldId id="358" r:id="rId94"/>
    <p:sldId id="359" r:id="rId95"/>
    <p:sldId id="387" r:id="rId96"/>
    <p:sldId id="360" r:id="rId97"/>
    <p:sldId id="361" r:id="rId98"/>
    <p:sldId id="389" r:id="rId99"/>
    <p:sldId id="397" r:id="rId100"/>
    <p:sldId id="362" r:id="rId101"/>
    <p:sldId id="317" r:id="rId102"/>
    <p:sldId id="371" r:id="rId103"/>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par défaut" id="{D54E44AC-8652-47F9-B14B-82130F3CC6F4}">
          <p14:sldIdLst>
            <p14:sldId id="283"/>
            <p14:sldId id="402"/>
            <p14:sldId id="399"/>
            <p14:sldId id="403"/>
            <p14:sldId id="398"/>
            <p14:sldId id="323"/>
            <p14:sldId id="324"/>
            <p14:sldId id="368"/>
            <p14:sldId id="322"/>
            <p14:sldId id="325"/>
            <p14:sldId id="388"/>
            <p14:sldId id="327"/>
            <p14:sldId id="369"/>
            <p14:sldId id="269"/>
            <p14:sldId id="367"/>
            <p14:sldId id="328"/>
            <p14:sldId id="329"/>
            <p14:sldId id="331"/>
            <p14:sldId id="372"/>
            <p14:sldId id="332"/>
            <p14:sldId id="373"/>
            <p14:sldId id="333"/>
            <p14:sldId id="375"/>
            <p14:sldId id="374"/>
            <p14:sldId id="334"/>
            <p14:sldId id="335"/>
            <p14:sldId id="336"/>
            <p14:sldId id="376"/>
            <p14:sldId id="265"/>
            <p14:sldId id="342"/>
            <p14:sldId id="337"/>
            <p14:sldId id="338"/>
            <p14:sldId id="377"/>
            <p14:sldId id="296"/>
            <p14:sldId id="378"/>
            <p14:sldId id="288"/>
            <p14:sldId id="382"/>
            <p14:sldId id="383"/>
            <p14:sldId id="320"/>
            <p14:sldId id="339"/>
            <p14:sldId id="298"/>
            <p14:sldId id="326"/>
            <p14:sldId id="379"/>
            <p14:sldId id="381"/>
            <p14:sldId id="301"/>
            <p14:sldId id="302"/>
            <p14:sldId id="341"/>
            <p14:sldId id="303"/>
            <p14:sldId id="300"/>
            <p14:sldId id="295"/>
            <p14:sldId id="340"/>
            <p14:sldId id="384"/>
            <p14:sldId id="297"/>
            <p14:sldId id="260"/>
            <p14:sldId id="366"/>
            <p14:sldId id="305"/>
            <p14:sldId id="395"/>
            <p14:sldId id="364"/>
            <p14:sldId id="365"/>
            <p14:sldId id="401"/>
            <p14:sldId id="404"/>
            <p14:sldId id="306"/>
            <p14:sldId id="343"/>
            <p14:sldId id="385"/>
            <p14:sldId id="261"/>
            <p14:sldId id="350"/>
            <p14:sldId id="262"/>
            <p14:sldId id="390"/>
            <p14:sldId id="391"/>
            <p14:sldId id="307"/>
            <p14:sldId id="392"/>
            <p14:sldId id="393"/>
            <p14:sldId id="264"/>
            <p14:sldId id="304"/>
            <p14:sldId id="308"/>
            <p14:sldId id="344"/>
            <p14:sldId id="351"/>
            <p14:sldId id="310"/>
            <p14:sldId id="345"/>
            <p14:sldId id="312"/>
            <p14:sldId id="352"/>
            <p14:sldId id="271"/>
            <p14:sldId id="263"/>
            <p14:sldId id="400"/>
            <p14:sldId id="353"/>
            <p14:sldId id="355"/>
            <p14:sldId id="356"/>
            <p14:sldId id="357"/>
            <p14:sldId id="386"/>
            <p14:sldId id="358"/>
            <p14:sldId id="359"/>
            <p14:sldId id="387"/>
            <p14:sldId id="360"/>
            <p14:sldId id="361"/>
            <p14:sldId id="389"/>
            <p14:sldId id="397"/>
            <p14:sldId id="362"/>
            <p14:sldId id="317"/>
            <p14:sldId id="371"/>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EEE2902-E07A-AF86-9376-367839FE8530}" name="KARKO Séverine" initials="SK" userId="S::severine.karko@spw.wallonie.be::25d66669-7a85-473e-87da-87fdb6556274" providerId="AD"/>
  <p188:author id="{0A89DF0C-C457-7DA9-300A-67A4A7CCABC6}" name="APOLITO Thomas" initials="AT" userId="S::thomas.apolito@spw.wallonie.be::76ecad23-d0d2-458a-a0e5-1d844b1c556b" providerId="AD"/>
  <p188:author id="{7285A4F8-97B0-1586-FB9B-C965C32F0C93}" name="LAVAUX Romain" initials="LR" userId="S::romain.lavaux@spw.wallonie.be::34d53579-6e04-4d73-ada3-59c3df5e8181"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DAMOISEAU Hayley" initials="DH" lastIdx="4" clrIdx="0">
    <p:extLst>
      <p:ext uri="{19B8F6BF-5375-455C-9EA6-DF929625EA0E}">
        <p15:presenceInfo xmlns:p15="http://schemas.microsoft.com/office/powerpoint/2012/main" userId="S::hayley.damoiseau@spw.wallonie.be::fc51fd89-2a07-4666-8778-64d6c55d028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921A68"/>
    <a:srgbClr val="EF8879"/>
    <a:srgbClr val="F4F4F4"/>
    <a:srgbClr val="A1A4AE"/>
    <a:srgbClr val="F0C65E"/>
    <a:srgbClr val="E50046"/>
    <a:srgbClr val="FBDBE2"/>
    <a:srgbClr val="65666A"/>
    <a:srgbClr val="EE4C88"/>
    <a:srgbClr val="6A96C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7" d="100"/>
          <a:sy n="77" d="100"/>
        </p:scale>
        <p:origin x="58" y="130"/>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microsoft.com/office/2018/10/relationships/authors" Target="authors.xml"/><Relationship Id="rId16" Type="http://schemas.openxmlformats.org/officeDocument/2006/relationships/slide" Target="slides/slide12.xml"/><Relationship Id="rId107" Type="http://schemas.openxmlformats.org/officeDocument/2006/relationships/presProps" Target="presProps.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viewProps" Target="viewProps.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commentAuthors" Target="commentAuthor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theme" Target="theme/theme1.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notesMaster" Target="notesMasters/notesMaster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tableStyles" Target="tableStyle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handoutMaster" Target="handoutMasters/handoutMaster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ENRY Mathilde" userId="a94bf60b-0692-4a51-80ae-cad0c209066e" providerId="ADAL" clId="{D5A930A5-12E5-41EF-A5FA-126F87524666}"/>
    <pc:docChg chg="undo custSel addSld delSld modSld modSection">
      <pc:chgData name="HENRY Mathilde" userId="a94bf60b-0692-4a51-80ae-cad0c209066e" providerId="ADAL" clId="{D5A930A5-12E5-41EF-A5FA-126F87524666}" dt="2024-09-10T06:53:28.927" v="63" actId="20577"/>
      <pc:docMkLst>
        <pc:docMk/>
      </pc:docMkLst>
      <pc:sldChg chg="modSp mod">
        <pc:chgData name="HENRY Mathilde" userId="a94bf60b-0692-4a51-80ae-cad0c209066e" providerId="ADAL" clId="{D5A930A5-12E5-41EF-A5FA-126F87524666}" dt="2024-09-10T06:53:28.927" v="63" actId="20577"/>
        <pc:sldMkLst>
          <pc:docMk/>
          <pc:sldMk cId="2106548496" sldId="283"/>
        </pc:sldMkLst>
        <pc:spChg chg="mod">
          <ac:chgData name="HENRY Mathilde" userId="a94bf60b-0692-4a51-80ae-cad0c209066e" providerId="ADAL" clId="{D5A930A5-12E5-41EF-A5FA-126F87524666}" dt="2024-09-10T06:53:28.927" v="63" actId="20577"/>
          <ac:spMkLst>
            <pc:docMk/>
            <pc:sldMk cId="2106548496" sldId="283"/>
            <ac:spMk id="2" creationId="{3A552B7B-EDE4-4B65-BD59-9134C0AD57F6}"/>
          </ac:spMkLst>
        </pc:spChg>
      </pc:sldChg>
      <pc:sldChg chg="add del">
        <pc:chgData name="HENRY Mathilde" userId="a94bf60b-0692-4a51-80ae-cad0c209066e" providerId="ADAL" clId="{D5A930A5-12E5-41EF-A5FA-126F87524666}" dt="2024-09-10T06:47:57.763" v="16" actId="2696"/>
        <pc:sldMkLst>
          <pc:docMk/>
          <pc:sldMk cId="3006840551" sldId="398"/>
        </pc:sldMkLst>
      </pc:sldChg>
      <pc:sldChg chg="add del">
        <pc:chgData name="HENRY Mathilde" userId="a94bf60b-0692-4a51-80ae-cad0c209066e" providerId="ADAL" clId="{D5A930A5-12E5-41EF-A5FA-126F87524666}" dt="2024-09-10T06:53:26.302" v="59" actId="2696"/>
        <pc:sldMkLst>
          <pc:docMk/>
          <pc:sldMk cId="585498919" sldId="399"/>
        </pc:sldMkLst>
      </pc:sldChg>
      <pc:sldChg chg="add del">
        <pc:chgData name="HENRY Mathilde" userId="a94bf60b-0692-4a51-80ae-cad0c209066e" providerId="ADAL" clId="{D5A930A5-12E5-41EF-A5FA-126F87524666}" dt="2024-09-10T06:53:26.742" v="60" actId="2696"/>
        <pc:sldMkLst>
          <pc:docMk/>
          <pc:sldMk cId="3049787621" sldId="402"/>
        </pc:sldMkLst>
      </pc:sldChg>
      <pc:sldChg chg="add del">
        <pc:chgData name="HENRY Mathilde" userId="a94bf60b-0692-4a51-80ae-cad0c209066e" providerId="ADAL" clId="{D5A930A5-12E5-41EF-A5FA-126F87524666}" dt="2024-09-10T06:47:58.207" v="17" actId="2696"/>
        <pc:sldMkLst>
          <pc:docMk/>
          <pc:sldMk cId="3809374590" sldId="403"/>
        </pc:sldMkLst>
      </pc:sldChg>
    </pc:docChg>
  </pc:docChgLst>
  <pc:docChgLst>
    <pc:chgData name="APOLITO Thomas" userId="76ecad23-d0d2-458a-a0e5-1d844b1c556b" providerId="ADAL" clId="{14C1A9F5-F3C9-4D3D-90E3-3F790D1F7A2C}"/>
    <pc:docChg chg="">
      <pc:chgData name="APOLITO Thomas" userId="76ecad23-d0d2-458a-a0e5-1d844b1c556b" providerId="ADAL" clId="{14C1A9F5-F3C9-4D3D-90E3-3F790D1F7A2C}" dt="2024-09-30T11:58:25.237" v="41"/>
      <pc:docMkLst>
        <pc:docMk/>
      </pc:docMkLst>
      <pc:sldChg chg="delCm">
        <pc:chgData name="APOLITO Thomas" userId="76ecad23-d0d2-458a-a0e5-1d844b1c556b" providerId="ADAL" clId="{14C1A9F5-F3C9-4D3D-90E3-3F790D1F7A2C}" dt="2024-09-30T11:55:23.350" v="27"/>
        <pc:sldMkLst>
          <pc:docMk/>
          <pc:sldMk cId="808377067" sldId="260"/>
        </pc:sldMkLst>
        <pc:extLst>
          <p:ext xmlns:p="http://schemas.openxmlformats.org/presentationml/2006/main" uri="{D6D511B9-2390-475A-947B-AFAB55BFBCF1}">
            <pc226:cmChg xmlns:pc226="http://schemas.microsoft.com/office/powerpoint/2022/06/main/command" chg="del">
              <pc226:chgData name="APOLITO Thomas" userId="76ecad23-d0d2-458a-a0e5-1d844b1c556b" providerId="ADAL" clId="{14C1A9F5-F3C9-4D3D-90E3-3F790D1F7A2C}" dt="2024-09-30T11:55:22.697" v="26"/>
              <pc2:cmMkLst xmlns:pc2="http://schemas.microsoft.com/office/powerpoint/2019/9/main/command">
                <pc:docMk/>
                <pc:sldMk cId="808377067" sldId="260"/>
                <pc2:cmMk id="{8AD8AA6F-B46D-42CB-A70E-076EDF69827F}"/>
              </pc2:cmMkLst>
            </pc226:cmChg>
            <pc226:cmChg xmlns:pc226="http://schemas.microsoft.com/office/powerpoint/2022/06/main/command" chg="del">
              <pc226:chgData name="APOLITO Thomas" userId="76ecad23-d0d2-458a-a0e5-1d844b1c556b" providerId="ADAL" clId="{14C1A9F5-F3C9-4D3D-90E3-3F790D1F7A2C}" dt="2024-09-30T11:55:23.350" v="27"/>
              <pc2:cmMkLst xmlns:pc2="http://schemas.microsoft.com/office/powerpoint/2019/9/main/command">
                <pc:docMk/>
                <pc:sldMk cId="808377067" sldId="260"/>
                <pc2:cmMk id="{CE949DC8-F976-4D33-92D2-F8435F0717F2}"/>
              </pc2:cmMkLst>
            </pc226:cmChg>
          </p:ext>
        </pc:extLst>
      </pc:sldChg>
      <pc:sldChg chg="delCm">
        <pc:chgData name="APOLITO Thomas" userId="76ecad23-d0d2-458a-a0e5-1d844b1c556b" providerId="ADAL" clId="{14C1A9F5-F3C9-4D3D-90E3-3F790D1F7A2C}" dt="2024-09-30T11:58:19.882" v="39"/>
        <pc:sldMkLst>
          <pc:docMk/>
          <pc:sldMk cId="3384261491" sldId="263"/>
        </pc:sldMkLst>
        <pc:extLst>
          <p:ext xmlns:p="http://schemas.openxmlformats.org/presentationml/2006/main" uri="{D6D511B9-2390-475A-947B-AFAB55BFBCF1}">
            <pc226:cmChg xmlns:pc226="http://schemas.microsoft.com/office/powerpoint/2022/06/main/command" chg="del">
              <pc226:chgData name="APOLITO Thomas" userId="76ecad23-d0d2-458a-a0e5-1d844b1c556b" providerId="ADAL" clId="{14C1A9F5-F3C9-4D3D-90E3-3F790D1F7A2C}" dt="2024-09-30T11:58:19.882" v="39"/>
              <pc2:cmMkLst xmlns:pc2="http://schemas.microsoft.com/office/powerpoint/2019/9/main/command">
                <pc:docMk/>
                <pc:sldMk cId="3384261491" sldId="263"/>
                <pc2:cmMk id="{277F33B1-74D4-48CD-A01F-A29099424F93}"/>
              </pc2:cmMkLst>
            </pc226:cmChg>
          </p:ext>
        </pc:extLst>
      </pc:sldChg>
      <pc:sldChg chg="delCm">
        <pc:chgData name="APOLITO Thomas" userId="76ecad23-d0d2-458a-a0e5-1d844b1c556b" providerId="ADAL" clId="{14C1A9F5-F3C9-4D3D-90E3-3F790D1F7A2C}" dt="2024-09-30T11:55:39.002" v="34"/>
        <pc:sldMkLst>
          <pc:docMk/>
          <pc:sldMk cId="4028430467" sldId="264"/>
        </pc:sldMkLst>
        <pc:extLst>
          <p:ext xmlns:p="http://schemas.openxmlformats.org/presentationml/2006/main" uri="{D6D511B9-2390-475A-947B-AFAB55BFBCF1}">
            <pc226:cmChg xmlns:pc226="http://schemas.microsoft.com/office/powerpoint/2022/06/main/command" chg="del">
              <pc226:chgData name="APOLITO Thomas" userId="76ecad23-d0d2-458a-a0e5-1d844b1c556b" providerId="ADAL" clId="{14C1A9F5-F3C9-4D3D-90E3-3F790D1F7A2C}" dt="2024-09-30T11:55:38.271" v="33"/>
              <pc2:cmMkLst xmlns:pc2="http://schemas.microsoft.com/office/powerpoint/2019/9/main/command">
                <pc:docMk/>
                <pc:sldMk cId="4028430467" sldId="264"/>
                <pc2:cmMk id="{E304D70E-2167-4118-8E97-8D1EFA6FA6CD}"/>
              </pc2:cmMkLst>
            </pc226:cmChg>
            <pc226:cmChg xmlns:pc226="http://schemas.microsoft.com/office/powerpoint/2022/06/main/command" chg="del">
              <pc226:chgData name="APOLITO Thomas" userId="76ecad23-d0d2-458a-a0e5-1d844b1c556b" providerId="ADAL" clId="{14C1A9F5-F3C9-4D3D-90E3-3F790D1F7A2C}" dt="2024-09-30T11:55:39.002" v="34"/>
              <pc2:cmMkLst xmlns:pc2="http://schemas.microsoft.com/office/powerpoint/2019/9/main/command">
                <pc:docMk/>
                <pc:sldMk cId="4028430467" sldId="264"/>
                <pc2:cmMk id="{D28B67E7-55DB-445C-87B4-31043E085F4B}"/>
              </pc2:cmMkLst>
            </pc226:cmChg>
          </p:ext>
        </pc:extLst>
      </pc:sldChg>
      <pc:sldChg chg="delCm">
        <pc:chgData name="APOLITO Thomas" userId="76ecad23-d0d2-458a-a0e5-1d844b1c556b" providerId="ADAL" clId="{14C1A9F5-F3C9-4D3D-90E3-3F790D1F7A2C}" dt="2024-09-30T11:54:32.998" v="9"/>
        <pc:sldMkLst>
          <pc:docMk/>
          <pc:sldMk cId="2712637712" sldId="265"/>
        </pc:sldMkLst>
        <pc:extLst>
          <p:ext xmlns:p="http://schemas.openxmlformats.org/presentationml/2006/main" uri="{D6D511B9-2390-475A-947B-AFAB55BFBCF1}">
            <pc226:cmChg xmlns:pc226="http://schemas.microsoft.com/office/powerpoint/2022/06/main/command" chg="del">
              <pc226:chgData name="APOLITO Thomas" userId="76ecad23-d0d2-458a-a0e5-1d844b1c556b" providerId="ADAL" clId="{14C1A9F5-F3C9-4D3D-90E3-3F790D1F7A2C}" dt="2024-09-30T11:54:32.998" v="9"/>
              <pc2:cmMkLst xmlns:pc2="http://schemas.microsoft.com/office/powerpoint/2019/9/main/command">
                <pc:docMk/>
                <pc:sldMk cId="2712637712" sldId="265"/>
                <pc2:cmMk id="{A63D9C71-D958-4091-A09D-738C6EF4694E}"/>
              </pc2:cmMkLst>
            </pc226:cmChg>
          </p:ext>
        </pc:extLst>
      </pc:sldChg>
      <pc:sldChg chg="delCm">
        <pc:chgData name="APOLITO Thomas" userId="76ecad23-d0d2-458a-a0e5-1d844b1c556b" providerId="ADAL" clId="{14C1A9F5-F3C9-4D3D-90E3-3F790D1F7A2C}" dt="2024-09-30T11:54:17.042" v="4"/>
        <pc:sldMkLst>
          <pc:docMk/>
          <pc:sldMk cId="953375193" sldId="269"/>
        </pc:sldMkLst>
        <pc:extLst>
          <p:ext xmlns:p="http://schemas.openxmlformats.org/presentationml/2006/main" uri="{D6D511B9-2390-475A-947B-AFAB55BFBCF1}">
            <pc226:cmChg xmlns:pc226="http://schemas.microsoft.com/office/powerpoint/2022/06/main/command" chg="del">
              <pc226:chgData name="APOLITO Thomas" userId="76ecad23-d0d2-458a-a0e5-1d844b1c556b" providerId="ADAL" clId="{14C1A9F5-F3C9-4D3D-90E3-3F790D1F7A2C}" dt="2024-09-30T11:54:17.042" v="4"/>
              <pc2:cmMkLst xmlns:pc2="http://schemas.microsoft.com/office/powerpoint/2019/9/main/command">
                <pc:docMk/>
                <pc:sldMk cId="953375193" sldId="269"/>
                <pc2:cmMk id="{122CE6BA-8E6D-4B55-9D7E-B87B55754E73}"/>
              </pc2:cmMkLst>
            </pc226:cmChg>
            <pc226:cmChg xmlns:pc226="http://schemas.microsoft.com/office/powerpoint/2022/06/main/command" chg="del">
              <pc226:chgData name="APOLITO Thomas" userId="76ecad23-d0d2-458a-a0e5-1d844b1c556b" providerId="ADAL" clId="{14C1A9F5-F3C9-4D3D-90E3-3F790D1F7A2C}" dt="2024-09-30T11:54:15.839" v="2"/>
              <pc2:cmMkLst xmlns:pc2="http://schemas.microsoft.com/office/powerpoint/2019/9/main/command">
                <pc:docMk/>
                <pc:sldMk cId="953375193" sldId="269"/>
                <pc2:cmMk id="{C95B07E2-FBF7-407D-B830-F8A93A5F99F3}"/>
              </pc2:cmMkLst>
            </pc226:cmChg>
            <pc226:cmChg xmlns:pc226="http://schemas.microsoft.com/office/powerpoint/2022/06/main/command" chg="del">
              <pc226:chgData name="APOLITO Thomas" userId="76ecad23-d0d2-458a-a0e5-1d844b1c556b" providerId="ADAL" clId="{14C1A9F5-F3C9-4D3D-90E3-3F790D1F7A2C}" dt="2024-09-30T11:54:16.462" v="3"/>
              <pc2:cmMkLst xmlns:pc2="http://schemas.microsoft.com/office/powerpoint/2019/9/main/command">
                <pc:docMk/>
                <pc:sldMk cId="953375193" sldId="269"/>
                <pc2:cmMk id="{F8EE27FB-EA1E-40B8-8391-323F1DB3656E}"/>
              </pc2:cmMkLst>
            </pc226:cmChg>
          </p:ext>
        </pc:extLst>
      </pc:sldChg>
      <pc:sldChg chg="delCm">
        <pc:chgData name="APOLITO Thomas" userId="76ecad23-d0d2-458a-a0e5-1d844b1c556b" providerId="ADAL" clId="{14C1A9F5-F3C9-4D3D-90E3-3F790D1F7A2C}" dt="2024-09-30T11:58:17.346" v="38"/>
        <pc:sldMkLst>
          <pc:docMk/>
          <pc:sldMk cId="1701325943" sldId="271"/>
        </pc:sldMkLst>
        <pc:extLst>
          <p:ext xmlns:p="http://schemas.openxmlformats.org/presentationml/2006/main" uri="{D6D511B9-2390-475A-947B-AFAB55BFBCF1}">
            <pc226:cmChg xmlns:pc226="http://schemas.microsoft.com/office/powerpoint/2022/06/main/command" chg="del">
              <pc226:chgData name="APOLITO Thomas" userId="76ecad23-d0d2-458a-a0e5-1d844b1c556b" providerId="ADAL" clId="{14C1A9F5-F3C9-4D3D-90E3-3F790D1F7A2C}" dt="2024-09-30T11:58:17.346" v="38"/>
              <pc2:cmMkLst xmlns:pc2="http://schemas.microsoft.com/office/powerpoint/2019/9/main/command">
                <pc:docMk/>
                <pc:sldMk cId="1701325943" sldId="271"/>
                <pc2:cmMk id="{DB008E64-2292-4BA3-9B95-D75E087D3D18}"/>
              </pc2:cmMkLst>
            </pc226:cmChg>
            <pc226:cmChg xmlns:pc226="http://schemas.microsoft.com/office/powerpoint/2022/06/main/command" chg="del">
              <pc226:chgData name="APOLITO Thomas" userId="76ecad23-d0d2-458a-a0e5-1d844b1c556b" providerId="ADAL" clId="{14C1A9F5-F3C9-4D3D-90E3-3F790D1F7A2C}" dt="2024-09-30T11:58:16.613" v="37"/>
              <pc2:cmMkLst xmlns:pc2="http://schemas.microsoft.com/office/powerpoint/2019/9/main/command">
                <pc:docMk/>
                <pc:sldMk cId="1701325943" sldId="271"/>
                <pc2:cmMk id="{883A5BE7-1D0E-4ACD-936D-737A0482CA2B}"/>
              </pc2:cmMkLst>
            </pc226:cmChg>
          </p:ext>
        </pc:extLst>
      </pc:sldChg>
      <pc:sldChg chg="delCm">
        <pc:chgData name="APOLITO Thomas" userId="76ecad23-d0d2-458a-a0e5-1d844b1c556b" providerId="ADAL" clId="{14C1A9F5-F3C9-4D3D-90E3-3F790D1F7A2C}" dt="2024-09-30T11:55:19.120" v="25"/>
        <pc:sldMkLst>
          <pc:docMk/>
          <pc:sldMk cId="3003535515" sldId="295"/>
        </pc:sldMkLst>
        <pc:extLst>
          <p:ext xmlns:p="http://schemas.openxmlformats.org/presentationml/2006/main" uri="{D6D511B9-2390-475A-947B-AFAB55BFBCF1}">
            <pc226:cmChg xmlns:pc226="http://schemas.microsoft.com/office/powerpoint/2022/06/main/command" chg="del">
              <pc226:chgData name="APOLITO Thomas" userId="76ecad23-d0d2-458a-a0e5-1d844b1c556b" providerId="ADAL" clId="{14C1A9F5-F3C9-4D3D-90E3-3F790D1F7A2C}" dt="2024-09-30T11:55:19.120" v="25"/>
              <pc2:cmMkLst xmlns:pc2="http://schemas.microsoft.com/office/powerpoint/2019/9/main/command">
                <pc:docMk/>
                <pc:sldMk cId="3003535515" sldId="295"/>
                <pc2:cmMk id="{1EEC9E57-A109-4D10-9B3B-D2AF6199C749}"/>
              </pc2:cmMkLst>
            </pc226:cmChg>
          </p:ext>
        </pc:extLst>
      </pc:sldChg>
      <pc:sldChg chg="delCm">
        <pc:chgData name="APOLITO Thomas" userId="76ecad23-d0d2-458a-a0e5-1d844b1c556b" providerId="ADAL" clId="{14C1A9F5-F3C9-4D3D-90E3-3F790D1F7A2C}" dt="2024-09-30T11:54:48.542" v="14"/>
        <pc:sldMkLst>
          <pc:docMk/>
          <pc:sldMk cId="2085700193" sldId="296"/>
        </pc:sldMkLst>
        <pc:extLst>
          <p:ext xmlns:p="http://schemas.openxmlformats.org/presentationml/2006/main" uri="{D6D511B9-2390-475A-947B-AFAB55BFBCF1}">
            <pc226:cmChg xmlns:pc226="http://schemas.microsoft.com/office/powerpoint/2022/06/main/command" chg="del">
              <pc226:chgData name="APOLITO Thomas" userId="76ecad23-d0d2-458a-a0e5-1d844b1c556b" providerId="ADAL" clId="{14C1A9F5-F3C9-4D3D-90E3-3F790D1F7A2C}" dt="2024-09-30T11:54:46.713" v="13"/>
              <pc2:cmMkLst xmlns:pc2="http://schemas.microsoft.com/office/powerpoint/2019/9/main/command">
                <pc:docMk/>
                <pc:sldMk cId="2085700193" sldId="296"/>
                <pc2:cmMk id="{A5667C86-48AC-4922-A2F9-C7FB918DCF63}"/>
              </pc2:cmMkLst>
            </pc226:cmChg>
            <pc226:cmChg xmlns:pc226="http://schemas.microsoft.com/office/powerpoint/2022/06/main/command" chg="del">
              <pc226:chgData name="APOLITO Thomas" userId="76ecad23-d0d2-458a-a0e5-1d844b1c556b" providerId="ADAL" clId="{14C1A9F5-F3C9-4D3D-90E3-3F790D1F7A2C}" dt="2024-09-30T11:54:48.542" v="14"/>
              <pc2:cmMkLst xmlns:pc2="http://schemas.microsoft.com/office/powerpoint/2019/9/main/command">
                <pc:docMk/>
                <pc:sldMk cId="2085700193" sldId="296"/>
                <pc2:cmMk id="{2A0F64DC-69BB-4C28-A9F9-9C9BA683B5E9}"/>
              </pc2:cmMkLst>
            </pc226:cmChg>
          </p:ext>
        </pc:extLst>
      </pc:sldChg>
      <pc:sldChg chg="delCm">
        <pc:chgData name="APOLITO Thomas" userId="76ecad23-d0d2-458a-a0e5-1d844b1c556b" providerId="ADAL" clId="{14C1A9F5-F3C9-4D3D-90E3-3F790D1F7A2C}" dt="2024-09-30T11:55:15.868" v="24"/>
        <pc:sldMkLst>
          <pc:docMk/>
          <pc:sldMk cId="243657740" sldId="300"/>
        </pc:sldMkLst>
        <pc:extLst>
          <p:ext xmlns:p="http://schemas.openxmlformats.org/presentationml/2006/main" uri="{D6D511B9-2390-475A-947B-AFAB55BFBCF1}">
            <pc226:cmChg xmlns:pc226="http://schemas.microsoft.com/office/powerpoint/2022/06/main/command" chg="del">
              <pc226:chgData name="APOLITO Thomas" userId="76ecad23-d0d2-458a-a0e5-1d844b1c556b" providerId="ADAL" clId="{14C1A9F5-F3C9-4D3D-90E3-3F790D1F7A2C}" dt="2024-09-30T11:55:15.868" v="24"/>
              <pc2:cmMkLst xmlns:pc2="http://schemas.microsoft.com/office/powerpoint/2019/9/main/command">
                <pc:docMk/>
                <pc:sldMk cId="243657740" sldId="300"/>
                <pc2:cmMk id="{7DF0EFF3-BD01-4DF7-822D-51AADF916EC5}"/>
              </pc2:cmMkLst>
            </pc226:cmChg>
          </p:ext>
        </pc:extLst>
      </pc:sldChg>
      <pc:sldChg chg="delCm">
        <pc:chgData name="APOLITO Thomas" userId="76ecad23-d0d2-458a-a0e5-1d844b1c556b" providerId="ADAL" clId="{14C1A9F5-F3C9-4D3D-90E3-3F790D1F7A2C}" dt="2024-09-30T11:55:09.785" v="22"/>
        <pc:sldMkLst>
          <pc:docMk/>
          <pc:sldMk cId="3664308387" sldId="302"/>
        </pc:sldMkLst>
        <pc:extLst>
          <p:ext xmlns:p="http://schemas.openxmlformats.org/presentationml/2006/main" uri="{D6D511B9-2390-475A-947B-AFAB55BFBCF1}">
            <pc226:cmChg xmlns:pc226="http://schemas.microsoft.com/office/powerpoint/2022/06/main/command" chg="del">
              <pc226:chgData name="APOLITO Thomas" userId="76ecad23-d0d2-458a-a0e5-1d844b1c556b" providerId="ADAL" clId="{14C1A9F5-F3C9-4D3D-90E3-3F790D1F7A2C}" dt="2024-09-30T11:55:09.785" v="22"/>
              <pc2:cmMkLst xmlns:pc2="http://schemas.microsoft.com/office/powerpoint/2019/9/main/command">
                <pc:docMk/>
                <pc:sldMk cId="3664308387" sldId="302"/>
                <pc2:cmMk id="{E824F061-99F2-470D-82F5-088A1C65A698}"/>
              </pc2:cmMkLst>
            </pc226:cmChg>
          </p:ext>
        </pc:extLst>
      </pc:sldChg>
      <pc:sldChg chg="delCm">
        <pc:chgData name="APOLITO Thomas" userId="76ecad23-d0d2-458a-a0e5-1d844b1c556b" providerId="ADAL" clId="{14C1A9F5-F3C9-4D3D-90E3-3F790D1F7A2C}" dt="2024-09-30T11:55:12.394" v="23"/>
        <pc:sldMkLst>
          <pc:docMk/>
          <pc:sldMk cId="2023158693" sldId="303"/>
        </pc:sldMkLst>
        <pc:extLst>
          <p:ext xmlns:p="http://schemas.openxmlformats.org/presentationml/2006/main" uri="{D6D511B9-2390-475A-947B-AFAB55BFBCF1}">
            <pc226:cmChg xmlns:pc226="http://schemas.microsoft.com/office/powerpoint/2022/06/main/command" chg="del">
              <pc226:chgData name="APOLITO Thomas" userId="76ecad23-d0d2-458a-a0e5-1d844b1c556b" providerId="ADAL" clId="{14C1A9F5-F3C9-4D3D-90E3-3F790D1F7A2C}" dt="2024-09-30T11:55:12.394" v="23"/>
              <pc2:cmMkLst xmlns:pc2="http://schemas.microsoft.com/office/powerpoint/2019/9/main/command">
                <pc:docMk/>
                <pc:sldMk cId="2023158693" sldId="303"/>
                <pc2:cmMk id="{6073846E-38B7-4230-9FBA-CA3B668F210B}"/>
              </pc2:cmMkLst>
            </pc226:cmChg>
          </p:ext>
        </pc:extLst>
      </pc:sldChg>
      <pc:sldChg chg="delCm">
        <pc:chgData name="APOLITO Thomas" userId="76ecad23-d0d2-458a-a0e5-1d844b1c556b" providerId="ADAL" clId="{14C1A9F5-F3C9-4D3D-90E3-3F790D1F7A2C}" dt="2024-09-30T11:55:31.805" v="31"/>
        <pc:sldMkLst>
          <pc:docMk/>
          <pc:sldMk cId="3226459614" sldId="305"/>
        </pc:sldMkLst>
        <pc:extLst>
          <p:ext xmlns:p="http://schemas.openxmlformats.org/presentationml/2006/main" uri="{D6D511B9-2390-475A-947B-AFAB55BFBCF1}">
            <pc226:cmChg xmlns:pc226="http://schemas.microsoft.com/office/powerpoint/2022/06/main/command" chg="del">
              <pc226:chgData name="APOLITO Thomas" userId="76ecad23-d0d2-458a-a0e5-1d844b1c556b" providerId="ADAL" clId="{14C1A9F5-F3C9-4D3D-90E3-3F790D1F7A2C}" dt="2024-09-30T11:55:31.168" v="30"/>
              <pc2:cmMkLst xmlns:pc2="http://schemas.microsoft.com/office/powerpoint/2019/9/main/command">
                <pc:docMk/>
                <pc:sldMk cId="3226459614" sldId="305"/>
                <pc2:cmMk id="{EC5EAD77-1B40-4CB7-BBA6-30A38F198E75}"/>
              </pc2:cmMkLst>
            </pc226:cmChg>
            <pc226:cmChg xmlns:pc226="http://schemas.microsoft.com/office/powerpoint/2022/06/main/command" chg="del">
              <pc226:chgData name="APOLITO Thomas" userId="76ecad23-d0d2-458a-a0e5-1d844b1c556b" providerId="ADAL" clId="{14C1A9F5-F3C9-4D3D-90E3-3F790D1F7A2C}" dt="2024-09-30T11:55:31.805" v="31"/>
              <pc2:cmMkLst xmlns:pc2="http://schemas.microsoft.com/office/powerpoint/2019/9/main/command">
                <pc:docMk/>
                <pc:sldMk cId="3226459614" sldId="305"/>
                <pc2:cmMk id="{AACA1AE8-5B9B-4F70-978C-6D42E0A44C81}"/>
              </pc2:cmMkLst>
            </pc226:cmChg>
            <pc226:cmChg xmlns:pc226="http://schemas.microsoft.com/office/powerpoint/2022/06/main/command" chg="del">
              <pc226:chgData name="APOLITO Thomas" userId="76ecad23-d0d2-458a-a0e5-1d844b1c556b" providerId="ADAL" clId="{14C1A9F5-F3C9-4D3D-90E3-3F790D1F7A2C}" dt="2024-09-30T11:55:30.474" v="29"/>
              <pc2:cmMkLst xmlns:pc2="http://schemas.microsoft.com/office/powerpoint/2019/9/main/command">
                <pc:docMk/>
                <pc:sldMk cId="3226459614" sldId="305"/>
                <pc2:cmMk id="{B3848BE9-433E-48AA-8FCF-6B3898A018EC}"/>
              </pc2:cmMkLst>
            </pc226:cmChg>
          </p:ext>
        </pc:extLst>
      </pc:sldChg>
      <pc:sldChg chg="delCm">
        <pc:chgData name="APOLITO Thomas" userId="76ecad23-d0d2-458a-a0e5-1d844b1c556b" providerId="ADAL" clId="{14C1A9F5-F3C9-4D3D-90E3-3F790D1F7A2C}" dt="2024-09-30T11:55:42.178" v="35"/>
        <pc:sldMkLst>
          <pc:docMk/>
          <pc:sldMk cId="416834472" sldId="308"/>
        </pc:sldMkLst>
        <pc:extLst>
          <p:ext xmlns:p="http://schemas.openxmlformats.org/presentationml/2006/main" uri="{D6D511B9-2390-475A-947B-AFAB55BFBCF1}">
            <pc226:cmChg xmlns:pc226="http://schemas.microsoft.com/office/powerpoint/2022/06/main/command" chg="del">
              <pc226:chgData name="APOLITO Thomas" userId="76ecad23-d0d2-458a-a0e5-1d844b1c556b" providerId="ADAL" clId="{14C1A9F5-F3C9-4D3D-90E3-3F790D1F7A2C}" dt="2024-09-30T11:55:42.178" v="35"/>
              <pc2:cmMkLst xmlns:pc2="http://schemas.microsoft.com/office/powerpoint/2019/9/main/command">
                <pc:docMk/>
                <pc:sldMk cId="416834472" sldId="308"/>
                <pc2:cmMk id="{EA45D563-298E-4E56-AC44-103F004F1D87}"/>
              </pc2:cmMkLst>
            </pc226:cmChg>
          </p:ext>
        </pc:extLst>
      </pc:sldChg>
      <pc:sldChg chg="delCm">
        <pc:chgData name="APOLITO Thomas" userId="76ecad23-d0d2-458a-a0e5-1d844b1c556b" providerId="ADAL" clId="{14C1A9F5-F3C9-4D3D-90E3-3F790D1F7A2C}" dt="2024-09-30T11:58:13.739" v="36"/>
        <pc:sldMkLst>
          <pc:docMk/>
          <pc:sldMk cId="3966243125" sldId="312"/>
        </pc:sldMkLst>
        <pc:extLst>
          <p:ext xmlns:p="http://schemas.openxmlformats.org/presentationml/2006/main" uri="{D6D511B9-2390-475A-947B-AFAB55BFBCF1}">
            <pc226:cmChg xmlns:pc226="http://schemas.microsoft.com/office/powerpoint/2022/06/main/command" chg="del">
              <pc226:chgData name="APOLITO Thomas" userId="76ecad23-d0d2-458a-a0e5-1d844b1c556b" providerId="ADAL" clId="{14C1A9F5-F3C9-4D3D-90E3-3F790D1F7A2C}" dt="2024-09-30T11:58:13.739" v="36"/>
              <pc2:cmMkLst xmlns:pc2="http://schemas.microsoft.com/office/powerpoint/2019/9/main/command">
                <pc:docMk/>
                <pc:sldMk cId="3966243125" sldId="312"/>
                <pc2:cmMk id="{08B70295-E5F3-432B-9FDC-D14E508A7F2A}"/>
              </pc2:cmMkLst>
            </pc226:cmChg>
          </p:ext>
        </pc:extLst>
      </pc:sldChg>
      <pc:sldChg chg="delCm">
        <pc:chgData name="APOLITO Thomas" userId="76ecad23-d0d2-458a-a0e5-1d844b1c556b" providerId="ADAL" clId="{14C1A9F5-F3C9-4D3D-90E3-3F790D1F7A2C}" dt="2024-09-30T11:54:09.913" v="0"/>
        <pc:sldMkLst>
          <pc:docMk/>
          <pc:sldMk cId="2410918318" sldId="323"/>
        </pc:sldMkLst>
        <pc:extLst>
          <p:ext xmlns:p="http://schemas.openxmlformats.org/presentationml/2006/main" uri="{D6D511B9-2390-475A-947B-AFAB55BFBCF1}">
            <pc226:cmChg xmlns:pc226="http://schemas.microsoft.com/office/powerpoint/2022/06/main/command" chg="del">
              <pc226:chgData name="APOLITO Thomas" userId="76ecad23-d0d2-458a-a0e5-1d844b1c556b" providerId="ADAL" clId="{14C1A9F5-F3C9-4D3D-90E3-3F790D1F7A2C}" dt="2024-09-30T11:54:09.913" v="0"/>
              <pc2:cmMkLst xmlns:pc2="http://schemas.microsoft.com/office/powerpoint/2019/9/main/command">
                <pc:docMk/>
                <pc:sldMk cId="2410918318" sldId="323"/>
                <pc2:cmMk id="{A3ECBBFD-8F23-4415-B9D1-074672F22AF4}"/>
              </pc2:cmMkLst>
            </pc226:cmChg>
          </p:ext>
        </pc:extLst>
      </pc:sldChg>
      <pc:sldChg chg="delCm">
        <pc:chgData name="APOLITO Thomas" userId="76ecad23-d0d2-458a-a0e5-1d844b1c556b" providerId="ADAL" clId="{14C1A9F5-F3C9-4D3D-90E3-3F790D1F7A2C}" dt="2024-09-30T11:54:12.791" v="1"/>
        <pc:sldMkLst>
          <pc:docMk/>
          <pc:sldMk cId="392489316" sldId="325"/>
        </pc:sldMkLst>
        <pc:extLst>
          <p:ext xmlns:p="http://schemas.openxmlformats.org/presentationml/2006/main" uri="{D6D511B9-2390-475A-947B-AFAB55BFBCF1}">
            <pc226:cmChg xmlns:pc226="http://schemas.microsoft.com/office/powerpoint/2022/06/main/command" chg="del">
              <pc226:chgData name="APOLITO Thomas" userId="76ecad23-d0d2-458a-a0e5-1d844b1c556b" providerId="ADAL" clId="{14C1A9F5-F3C9-4D3D-90E3-3F790D1F7A2C}" dt="2024-09-30T11:54:12.791" v="1"/>
              <pc2:cmMkLst xmlns:pc2="http://schemas.microsoft.com/office/powerpoint/2019/9/main/command">
                <pc:docMk/>
                <pc:sldMk cId="392489316" sldId="325"/>
                <pc2:cmMk id="{C1D1A8D3-9CD8-42DA-926B-6D1CE4796ECD}"/>
              </pc2:cmMkLst>
            </pc226:cmChg>
          </p:ext>
        </pc:extLst>
      </pc:sldChg>
      <pc:sldChg chg="delCm">
        <pc:chgData name="APOLITO Thomas" userId="76ecad23-d0d2-458a-a0e5-1d844b1c556b" providerId="ADAL" clId="{14C1A9F5-F3C9-4D3D-90E3-3F790D1F7A2C}" dt="2024-09-30T11:55:01.714" v="19"/>
        <pc:sldMkLst>
          <pc:docMk/>
          <pc:sldMk cId="953134056" sldId="326"/>
        </pc:sldMkLst>
        <pc:extLst>
          <p:ext xmlns:p="http://schemas.openxmlformats.org/presentationml/2006/main" uri="{D6D511B9-2390-475A-947B-AFAB55BFBCF1}">
            <pc226:cmChg xmlns:pc226="http://schemas.microsoft.com/office/powerpoint/2022/06/main/command" chg="del">
              <pc226:chgData name="APOLITO Thomas" userId="76ecad23-d0d2-458a-a0e5-1d844b1c556b" providerId="ADAL" clId="{14C1A9F5-F3C9-4D3D-90E3-3F790D1F7A2C}" dt="2024-09-30T11:55:01.714" v="19"/>
              <pc2:cmMkLst xmlns:pc2="http://schemas.microsoft.com/office/powerpoint/2019/9/main/command">
                <pc:docMk/>
                <pc:sldMk cId="953134056" sldId="326"/>
                <pc2:cmMk id="{5C668C96-B261-416B-806B-C8D0A74CF085}"/>
              </pc2:cmMkLst>
            </pc226:cmChg>
          </p:ext>
        </pc:extLst>
      </pc:sldChg>
      <pc:sldChg chg="delCm">
        <pc:chgData name="APOLITO Thomas" userId="76ecad23-d0d2-458a-a0e5-1d844b1c556b" providerId="ADAL" clId="{14C1A9F5-F3C9-4D3D-90E3-3F790D1F7A2C}" dt="2024-09-30T11:54:19.649" v="5"/>
        <pc:sldMkLst>
          <pc:docMk/>
          <pc:sldMk cId="1511168" sldId="331"/>
        </pc:sldMkLst>
        <pc:extLst>
          <p:ext xmlns:p="http://schemas.openxmlformats.org/presentationml/2006/main" uri="{D6D511B9-2390-475A-947B-AFAB55BFBCF1}">
            <pc226:cmChg xmlns:pc226="http://schemas.microsoft.com/office/powerpoint/2022/06/main/command" chg="del">
              <pc226:chgData name="APOLITO Thomas" userId="76ecad23-d0d2-458a-a0e5-1d844b1c556b" providerId="ADAL" clId="{14C1A9F5-F3C9-4D3D-90E3-3F790D1F7A2C}" dt="2024-09-30T11:54:19.649" v="5"/>
              <pc2:cmMkLst xmlns:pc2="http://schemas.microsoft.com/office/powerpoint/2019/9/main/command">
                <pc:docMk/>
                <pc:sldMk cId="1511168" sldId="331"/>
                <pc2:cmMk id="{B3B4B398-42AB-4FCB-8410-27FF494FD2B3}"/>
              </pc2:cmMkLst>
            </pc226:cmChg>
          </p:ext>
        </pc:extLst>
      </pc:sldChg>
      <pc:sldChg chg="delCm">
        <pc:chgData name="APOLITO Thomas" userId="76ecad23-d0d2-458a-a0e5-1d844b1c556b" providerId="ADAL" clId="{14C1A9F5-F3C9-4D3D-90E3-3F790D1F7A2C}" dt="2024-09-30T11:54:24.841" v="7"/>
        <pc:sldMkLst>
          <pc:docMk/>
          <pc:sldMk cId="1775610747" sldId="336"/>
        </pc:sldMkLst>
        <pc:extLst>
          <p:ext xmlns:p="http://schemas.openxmlformats.org/presentationml/2006/main" uri="{D6D511B9-2390-475A-947B-AFAB55BFBCF1}">
            <pc226:cmChg xmlns:pc226="http://schemas.microsoft.com/office/powerpoint/2022/06/main/command" chg="del">
              <pc226:chgData name="APOLITO Thomas" userId="76ecad23-d0d2-458a-a0e5-1d844b1c556b" providerId="ADAL" clId="{14C1A9F5-F3C9-4D3D-90E3-3F790D1F7A2C}" dt="2024-09-30T11:54:24.841" v="7"/>
              <pc2:cmMkLst xmlns:pc2="http://schemas.microsoft.com/office/powerpoint/2019/9/main/command">
                <pc:docMk/>
                <pc:sldMk cId="1775610747" sldId="336"/>
                <pc2:cmMk id="{4CF58C6E-7385-4D6A-A33E-231A8B5CEAB5}"/>
              </pc2:cmMkLst>
            </pc226:cmChg>
          </p:ext>
        </pc:extLst>
      </pc:sldChg>
      <pc:sldChg chg="delCm">
        <pc:chgData name="APOLITO Thomas" userId="76ecad23-d0d2-458a-a0e5-1d844b1c556b" providerId="ADAL" clId="{14C1A9F5-F3C9-4D3D-90E3-3F790D1F7A2C}" dt="2024-09-30T11:54:39.352" v="11"/>
        <pc:sldMkLst>
          <pc:docMk/>
          <pc:sldMk cId="1349960547" sldId="337"/>
        </pc:sldMkLst>
        <pc:extLst>
          <p:ext xmlns:p="http://schemas.openxmlformats.org/presentationml/2006/main" uri="{D6D511B9-2390-475A-947B-AFAB55BFBCF1}">
            <pc226:cmChg xmlns:pc226="http://schemas.microsoft.com/office/powerpoint/2022/06/main/command" chg="del">
              <pc226:chgData name="APOLITO Thomas" userId="76ecad23-d0d2-458a-a0e5-1d844b1c556b" providerId="ADAL" clId="{14C1A9F5-F3C9-4D3D-90E3-3F790D1F7A2C}" dt="2024-09-30T11:54:36.401" v="10"/>
              <pc2:cmMkLst xmlns:pc2="http://schemas.microsoft.com/office/powerpoint/2019/9/main/command">
                <pc:docMk/>
                <pc:sldMk cId="1349960547" sldId="337"/>
                <pc2:cmMk id="{BEEA34CB-AB4D-422D-B00E-437E4FD5A401}"/>
              </pc2:cmMkLst>
            </pc226:cmChg>
            <pc226:cmChg xmlns:pc226="http://schemas.microsoft.com/office/powerpoint/2022/06/main/command" chg="del">
              <pc226:chgData name="APOLITO Thomas" userId="76ecad23-d0d2-458a-a0e5-1d844b1c556b" providerId="ADAL" clId="{14C1A9F5-F3C9-4D3D-90E3-3F790D1F7A2C}" dt="2024-09-30T11:54:39.352" v="11"/>
              <pc2:cmMkLst xmlns:pc2="http://schemas.microsoft.com/office/powerpoint/2019/9/main/command">
                <pc:docMk/>
                <pc:sldMk cId="1349960547" sldId="337"/>
                <pc2:cmMk id="{6DB36DCD-B2AB-45F0-9560-5A72963A04E8}"/>
              </pc2:cmMkLst>
            </pc226:cmChg>
          </p:ext>
        </pc:extLst>
      </pc:sldChg>
      <pc:sldChg chg="delCm">
        <pc:chgData name="APOLITO Thomas" userId="76ecad23-d0d2-458a-a0e5-1d844b1c556b" providerId="ADAL" clId="{14C1A9F5-F3C9-4D3D-90E3-3F790D1F7A2C}" dt="2024-09-30T11:54:43.275" v="12"/>
        <pc:sldMkLst>
          <pc:docMk/>
          <pc:sldMk cId="4194371271" sldId="338"/>
        </pc:sldMkLst>
        <pc:extLst>
          <p:ext xmlns:p="http://schemas.openxmlformats.org/presentationml/2006/main" uri="{D6D511B9-2390-475A-947B-AFAB55BFBCF1}">
            <pc226:cmChg xmlns:pc226="http://schemas.microsoft.com/office/powerpoint/2022/06/main/command" chg="del">
              <pc226:chgData name="APOLITO Thomas" userId="76ecad23-d0d2-458a-a0e5-1d844b1c556b" providerId="ADAL" clId="{14C1A9F5-F3C9-4D3D-90E3-3F790D1F7A2C}" dt="2024-09-30T11:54:43.275" v="12"/>
              <pc2:cmMkLst xmlns:pc2="http://schemas.microsoft.com/office/powerpoint/2019/9/main/command">
                <pc:docMk/>
                <pc:sldMk cId="4194371271" sldId="338"/>
                <pc2:cmMk id="{D67B784B-909B-46F1-BEF7-380FE63E205F}"/>
              </pc2:cmMkLst>
            </pc226:cmChg>
          </p:ext>
        </pc:extLst>
      </pc:sldChg>
      <pc:sldChg chg="delCm">
        <pc:chgData name="APOLITO Thomas" userId="76ecad23-d0d2-458a-a0e5-1d844b1c556b" providerId="ADAL" clId="{14C1A9F5-F3C9-4D3D-90E3-3F790D1F7A2C}" dt="2024-09-30T11:54:58.652" v="18"/>
        <pc:sldMkLst>
          <pc:docMk/>
          <pc:sldMk cId="3917143508" sldId="339"/>
        </pc:sldMkLst>
        <pc:extLst>
          <p:ext xmlns:p="http://schemas.openxmlformats.org/presentationml/2006/main" uri="{D6D511B9-2390-475A-947B-AFAB55BFBCF1}">
            <pc226:cmChg xmlns:pc226="http://schemas.microsoft.com/office/powerpoint/2022/06/main/command" chg="del">
              <pc226:chgData name="APOLITO Thomas" userId="76ecad23-d0d2-458a-a0e5-1d844b1c556b" providerId="ADAL" clId="{14C1A9F5-F3C9-4D3D-90E3-3F790D1F7A2C}" dt="2024-09-30T11:54:58.652" v="18"/>
              <pc2:cmMkLst xmlns:pc2="http://schemas.microsoft.com/office/powerpoint/2019/9/main/command">
                <pc:docMk/>
                <pc:sldMk cId="3917143508" sldId="339"/>
                <pc2:cmMk id="{78D2A0DD-6C0E-4BF1-BE95-E0B086680CB5}"/>
              </pc2:cmMkLst>
            </pc226:cmChg>
          </p:ext>
        </pc:extLst>
      </pc:sldChg>
      <pc:sldChg chg="delCm">
        <pc:chgData name="APOLITO Thomas" userId="76ecad23-d0d2-458a-a0e5-1d844b1c556b" providerId="ADAL" clId="{14C1A9F5-F3C9-4D3D-90E3-3F790D1F7A2C}" dt="2024-09-30T11:58:25.237" v="41"/>
        <pc:sldMkLst>
          <pc:docMk/>
          <pc:sldMk cId="1038520411" sldId="360"/>
        </pc:sldMkLst>
        <pc:extLst>
          <p:ext xmlns:p="http://schemas.openxmlformats.org/presentationml/2006/main" uri="{D6D511B9-2390-475A-947B-AFAB55BFBCF1}">
            <pc226:cmChg xmlns:pc226="http://schemas.microsoft.com/office/powerpoint/2022/06/main/command" chg="del">
              <pc226:chgData name="APOLITO Thomas" userId="76ecad23-d0d2-458a-a0e5-1d844b1c556b" providerId="ADAL" clId="{14C1A9F5-F3C9-4D3D-90E3-3F790D1F7A2C}" dt="2024-09-30T11:58:25.237" v="41"/>
              <pc2:cmMkLst xmlns:pc2="http://schemas.microsoft.com/office/powerpoint/2019/9/main/command">
                <pc:docMk/>
                <pc:sldMk cId="1038520411" sldId="360"/>
                <pc2:cmMk id="{EA7EC8F4-5858-4DE0-A788-8622D2FA2915}"/>
              </pc2:cmMkLst>
            </pc226:cmChg>
          </p:ext>
        </pc:extLst>
      </pc:sldChg>
      <pc:sldChg chg="delCm">
        <pc:chgData name="APOLITO Thomas" userId="76ecad23-d0d2-458a-a0e5-1d844b1c556b" providerId="ADAL" clId="{14C1A9F5-F3C9-4D3D-90E3-3F790D1F7A2C}" dt="2024-09-30T11:55:26.224" v="28"/>
        <pc:sldMkLst>
          <pc:docMk/>
          <pc:sldMk cId="2589447931" sldId="366"/>
        </pc:sldMkLst>
        <pc:extLst>
          <p:ext xmlns:p="http://schemas.openxmlformats.org/presentationml/2006/main" uri="{D6D511B9-2390-475A-947B-AFAB55BFBCF1}">
            <pc226:cmChg xmlns:pc226="http://schemas.microsoft.com/office/powerpoint/2022/06/main/command" chg="del">
              <pc226:chgData name="APOLITO Thomas" userId="76ecad23-d0d2-458a-a0e5-1d844b1c556b" providerId="ADAL" clId="{14C1A9F5-F3C9-4D3D-90E3-3F790D1F7A2C}" dt="2024-09-30T11:55:26.224" v="28"/>
              <pc2:cmMkLst xmlns:pc2="http://schemas.microsoft.com/office/powerpoint/2019/9/main/command">
                <pc:docMk/>
                <pc:sldMk cId="2589447931" sldId="366"/>
                <pc2:cmMk id="{5E32EB30-E00E-4308-B5BF-A0D8E1B1EA45}"/>
              </pc2:cmMkLst>
            </pc226:cmChg>
          </p:ext>
        </pc:extLst>
      </pc:sldChg>
      <pc:sldChg chg="delCm">
        <pc:chgData name="APOLITO Thomas" userId="76ecad23-d0d2-458a-a0e5-1d844b1c556b" providerId="ADAL" clId="{14C1A9F5-F3C9-4D3D-90E3-3F790D1F7A2C}" dt="2024-09-30T11:54:22.143" v="6"/>
        <pc:sldMkLst>
          <pc:docMk/>
          <pc:sldMk cId="2200861342" sldId="372"/>
        </pc:sldMkLst>
        <pc:extLst>
          <p:ext xmlns:p="http://schemas.openxmlformats.org/presentationml/2006/main" uri="{D6D511B9-2390-475A-947B-AFAB55BFBCF1}">
            <pc226:cmChg xmlns:pc226="http://schemas.microsoft.com/office/powerpoint/2022/06/main/command" chg="del">
              <pc226:chgData name="APOLITO Thomas" userId="76ecad23-d0d2-458a-a0e5-1d844b1c556b" providerId="ADAL" clId="{14C1A9F5-F3C9-4D3D-90E3-3F790D1F7A2C}" dt="2024-09-30T11:54:22.143" v="6"/>
              <pc2:cmMkLst xmlns:pc2="http://schemas.microsoft.com/office/powerpoint/2019/9/main/command">
                <pc:docMk/>
                <pc:sldMk cId="2200861342" sldId="372"/>
                <pc2:cmMk id="{4C36B2E4-6675-44C1-94A5-14DB14A75F56}"/>
              </pc2:cmMkLst>
            </pc226:cmChg>
          </p:ext>
        </pc:extLst>
      </pc:sldChg>
      <pc:sldChg chg="delCm">
        <pc:chgData name="APOLITO Thomas" userId="76ecad23-d0d2-458a-a0e5-1d844b1c556b" providerId="ADAL" clId="{14C1A9F5-F3C9-4D3D-90E3-3F790D1F7A2C}" dt="2024-09-30T11:54:28.555" v="8"/>
        <pc:sldMkLst>
          <pc:docMk/>
          <pc:sldMk cId="729678279" sldId="376"/>
        </pc:sldMkLst>
        <pc:extLst>
          <p:ext xmlns:p="http://schemas.openxmlformats.org/presentationml/2006/main" uri="{D6D511B9-2390-475A-947B-AFAB55BFBCF1}">
            <pc226:cmChg xmlns:pc226="http://schemas.microsoft.com/office/powerpoint/2022/06/main/command" chg="del">
              <pc226:chgData name="APOLITO Thomas" userId="76ecad23-d0d2-458a-a0e5-1d844b1c556b" providerId="ADAL" clId="{14C1A9F5-F3C9-4D3D-90E3-3F790D1F7A2C}" dt="2024-09-30T11:54:28.555" v="8"/>
              <pc2:cmMkLst xmlns:pc2="http://schemas.microsoft.com/office/powerpoint/2019/9/main/command">
                <pc:docMk/>
                <pc:sldMk cId="729678279" sldId="376"/>
                <pc2:cmMk id="{002E8F1E-787A-41A6-BF04-8FE9CA67B18C}"/>
              </pc2:cmMkLst>
            </pc226:cmChg>
          </p:ext>
        </pc:extLst>
      </pc:sldChg>
      <pc:sldChg chg="delCm">
        <pc:chgData name="APOLITO Thomas" userId="76ecad23-d0d2-458a-a0e5-1d844b1c556b" providerId="ADAL" clId="{14C1A9F5-F3C9-4D3D-90E3-3F790D1F7A2C}" dt="2024-09-30T11:54:51.992" v="16"/>
        <pc:sldMkLst>
          <pc:docMk/>
          <pc:sldMk cId="2025842892" sldId="378"/>
        </pc:sldMkLst>
        <pc:extLst>
          <p:ext xmlns:p="http://schemas.openxmlformats.org/presentationml/2006/main" uri="{D6D511B9-2390-475A-947B-AFAB55BFBCF1}">
            <pc226:cmChg xmlns:pc226="http://schemas.microsoft.com/office/powerpoint/2022/06/main/command" chg="del">
              <pc226:chgData name="APOLITO Thomas" userId="76ecad23-d0d2-458a-a0e5-1d844b1c556b" providerId="ADAL" clId="{14C1A9F5-F3C9-4D3D-90E3-3F790D1F7A2C}" dt="2024-09-30T11:54:51.222" v="15"/>
              <pc2:cmMkLst xmlns:pc2="http://schemas.microsoft.com/office/powerpoint/2019/9/main/command">
                <pc:docMk/>
                <pc:sldMk cId="2025842892" sldId="378"/>
                <pc2:cmMk id="{A389EE7E-A270-4407-8F2E-2BB7728B6105}"/>
              </pc2:cmMkLst>
            </pc226:cmChg>
            <pc226:cmChg xmlns:pc226="http://schemas.microsoft.com/office/powerpoint/2022/06/main/command" chg="del">
              <pc226:chgData name="APOLITO Thomas" userId="76ecad23-d0d2-458a-a0e5-1d844b1c556b" providerId="ADAL" clId="{14C1A9F5-F3C9-4D3D-90E3-3F790D1F7A2C}" dt="2024-09-30T11:54:51.992" v="16"/>
              <pc2:cmMkLst xmlns:pc2="http://schemas.microsoft.com/office/powerpoint/2019/9/main/command">
                <pc:docMk/>
                <pc:sldMk cId="2025842892" sldId="378"/>
                <pc2:cmMk id="{008D8AEC-CF98-41EF-AC8A-FA62819985A2}"/>
              </pc2:cmMkLst>
            </pc226:cmChg>
          </p:ext>
        </pc:extLst>
      </pc:sldChg>
      <pc:sldChg chg="delCm">
        <pc:chgData name="APOLITO Thomas" userId="76ecad23-d0d2-458a-a0e5-1d844b1c556b" providerId="ADAL" clId="{14C1A9F5-F3C9-4D3D-90E3-3F790D1F7A2C}" dt="2024-09-30T11:55:05.361" v="21"/>
        <pc:sldMkLst>
          <pc:docMk/>
          <pc:sldMk cId="2970641587" sldId="379"/>
        </pc:sldMkLst>
        <pc:extLst>
          <p:ext xmlns:p="http://schemas.openxmlformats.org/presentationml/2006/main" uri="{D6D511B9-2390-475A-947B-AFAB55BFBCF1}">
            <pc226:cmChg xmlns:pc226="http://schemas.microsoft.com/office/powerpoint/2022/06/main/command" chg="del">
              <pc226:chgData name="APOLITO Thomas" userId="76ecad23-d0d2-458a-a0e5-1d844b1c556b" providerId="ADAL" clId="{14C1A9F5-F3C9-4D3D-90E3-3F790D1F7A2C}" dt="2024-09-30T11:55:05.361" v="21"/>
              <pc2:cmMkLst xmlns:pc2="http://schemas.microsoft.com/office/powerpoint/2019/9/main/command">
                <pc:docMk/>
                <pc:sldMk cId="2970641587" sldId="379"/>
                <pc2:cmMk id="{C4D97C12-C9BD-47D0-84E4-51B7E428B2F6}"/>
              </pc2:cmMkLst>
            </pc226:cmChg>
            <pc226:cmChg xmlns:pc226="http://schemas.microsoft.com/office/powerpoint/2022/06/main/command" chg="del">
              <pc226:chgData name="APOLITO Thomas" userId="76ecad23-d0d2-458a-a0e5-1d844b1c556b" providerId="ADAL" clId="{14C1A9F5-F3C9-4D3D-90E3-3F790D1F7A2C}" dt="2024-09-30T11:55:04.637" v="20"/>
              <pc2:cmMkLst xmlns:pc2="http://schemas.microsoft.com/office/powerpoint/2019/9/main/command">
                <pc:docMk/>
                <pc:sldMk cId="2970641587" sldId="379"/>
                <pc2:cmMk id="{84CDE35E-7F45-486B-8918-50CDF212FCFB}"/>
              </pc2:cmMkLst>
            </pc226:cmChg>
          </p:ext>
        </pc:extLst>
      </pc:sldChg>
      <pc:sldChg chg="delCm">
        <pc:chgData name="APOLITO Thomas" userId="76ecad23-d0d2-458a-a0e5-1d844b1c556b" providerId="ADAL" clId="{14C1A9F5-F3C9-4D3D-90E3-3F790D1F7A2C}" dt="2024-09-30T11:54:54.683" v="17"/>
        <pc:sldMkLst>
          <pc:docMk/>
          <pc:sldMk cId="1664795160" sldId="382"/>
        </pc:sldMkLst>
        <pc:extLst>
          <p:ext xmlns:p="http://schemas.openxmlformats.org/presentationml/2006/main" uri="{D6D511B9-2390-475A-947B-AFAB55BFBCF1}">
            <pc226:cmChg xmlns:pc226="http://schemas.microsoft.com/office/powerpoint/2022/06/main/command" chg="del">
              <pc226:chgData name="APOLITO Thomas" userId="76ecad23-d0d2-458a-a0e5-1d844b1c556b" providerId="ADAL" clId="{14C1A9F5-F3C9-4D3D-90E3-3F790D1F7A2C}" dt="2024-09-30T11:54:54.683" v="17"/>
              <pc2:cmMkLst xmlns:pc2="http://schemas.microsoft.com/office/powerpoint/2019/9/main/command">
                <pc:docMk/>
                <pc:sldMk cId="1664795160" sldId="382"/>
                <pc2:cmMk id="{5AE15C38-C4A8-4CF6-A61B-9C1229342158}"/>
              </pc2:cmMkLst>
            </pc226:cmChg>
          </p:ext>
        </pc:extLst>
      </pc:sldChg>
      <pc:sldChg chg="delCm">
        <pc:chgData name="APOLITO Thomas" userId="76ecad23-d0d2-458a-a0e5-1d844b1c556b" providerId="ADAL" clId="{14C1A9F5-F3C9-4D3D-90E3-3F790D1F7A2C}" dt="2024-09-30T11:58:22.449" v="40"/>
        <pc:sldMkLst>
          <pc:docMk/>
          <pc:sldMk cId="3923455593" sldId="387"/>
        </pc:sldMkLst>
        <pc:extLst>
          <p:ext xmlns:p="http://schemas.openxmlformats.org/presentationml/2006/main" uri="{D6D511B9-2390-475A-947B-AFAB55BFBCF1}">
            <pc226:cmChg xmlns:pc226="http://schemas.microsoft.com/office/powerpoint/2022/06/main/command" chg="del">
              <pc226:chgData name="APOLITO Thomas" userId="76ecad23-d0d2-458a-a0e5-1d844b1c556b" providerId="ADAL" clId="{14C1A9F5-F3C9-4D3D-90E3-3F790D1F7A2C}" dt="2024-09-30T11:58:22.449" v="40"/>
              <pc2:cmMkLst xmlns:pc2="http://schemas.microsoft.com/office/powerpoint/2019/9/main/command">
                <pc:docMk/>
                <pc:sldMk cId="3923455593" sldId="387"/>
                <pc2:cmMk id="{9EB28576-0493-47BB-8737-B604DA295DA8}"/>
              </pc2:cmMkLst>
            </pc226:cmChg>
          </p:ext>
        </pc:extLst>
      </pc:sldChg>
      <pc:sldChg chg="delCm">
        <pc:chgData name="APOLITO Thomas" userId="76ecad23-d0d2-458a-a0e5-1d844b1c556b" providerId="ADAL" clId="{14C1A9F5-F3C9-4D3D-90E3-3F790D1F7A2C}" dt="2024-09-30T11:55:35.553" v="32"/>
        <pc:sldMkLst>
          <pc:docMk/>
          <pc:sldMk cId="813625408" sldId="391"/>
        </pc:sldMkLst>
        <pc:extLst>
          <p:ext xmlns:p="http://schemas.openxmlformats.org/presentationml/2006/main" uri="{D6D511B9-2390-475A-947B-AFAB55BFBCF1}">
            <pc226:cmChg xmlns:pc226="http://schemas.microsoft.com/office/powerpoint/2022/06/main/command" chg="del">
              <pc226:chgData name="APOLITO Thomas" userId="76ecad23-d0d2-458a-a0e5-1d844b1c556b" providerId="ADAL" clId="{14C1A9F5-F3C9-4D3D-90E3-3F790D1F7A2C}" dt="2024-09-30T11:55:35.553" v="32"/>
              <pc2:cmMkLst xmlns:pc2="http://schemas.microsoft.com/office/powerpoint/2019/9/main/command">
                <pc:docMk/>
                <pc:sldMk cId="813625408" sldId="391"/>
                <pc2:cmMk id="{3E70C4CF-DAFE-48A4-94EA-3905F7547F53}"/>
              </pc2:cmMkLst>
            </pc226:cmChg>
          </p:ext>
        </pc:ext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BF28EF9-D75F-486C-8490-F6E386843A76}"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D281DAED-6070-467B-9CBD-10F272142B1F}">
      <dgm:prSet/>
      <dgm:spPr>
        <a:solidFill>
          <a:schemeClr val="accent6">
            <a:lumMod val="60000"/>
            <a:lumOff val="40000"/>
          </a:schemeClr>
        </a:solidFill>
      </dgm:spPr>
      <dgm:t>
        <a:bodyPr/>
        <a:lstStyle/>
        <a:p>
          <a:r>
            <a:rPr lang="fr-FR"/>
            <a:t>Introduire une réclamation contre la désignation des assesseurs</a:t>
          </a:r>
          <a:endParaRPr lang="en-US"/>
        </a:p>
      </dgm:t>
    </dgm:pt>
    <dgm:pt modelId="{9FB4B6C3-DC19-4547-A7AE-561C738CD34D}" type="parTrans" cxnId="{C156D2B9-3ED3-4B11-9053-29AC82F91E5A}">
      <dgm:prSet/>
      <dgm:spPr/>
      <dgm:t>
        <a:bodyPr/>
        <a:lstStyle/>
        <a:p>
          <a:endParaRPr lang="en-US"/>
        </a:p>
      </dgm:t>
    </dgm:pt>
    <dgm:pt modelId="{8F11F94B-07E5-4E1E-A84F-2FF0FA161AC9}" type="sibTrans" cxnId="{C156D2B9-3ED3-4B11-9053-29AC82F91E5A}">
      <dgm:prSet/>
      <dgm:spPr/>
      <dgm:t>
        <a:bodyPr/>
        <a:lstStyle/>
        <a:p>
          <a:endParaRPr lang="en-US"/>
        </a:p>
      </dgm:t>
    </dgm:pt>
    <dgm:pt modelId="{B105163B-EFE7-4E45-A3FD-A93EC7F6966A}">
      <dgm:prSet/>
      <dgm:spPr>
        <a:solidFill>
          <a:schemeClr val="accent6">
            <a:lumMod val="60000"/>
            <a:lumOff val="40000"/>
          </a:schemeClr>
        </a:solidFill>
      </dgm:spPr>
      <dgm:t>
        <a:bodyPr/>
        <a:lstStyle/>
        <a:p>
          <a:r>
            <a:rPr lang="fr-FR"/>
            <a:t>Signer le procès-verbal et parapher les cachets apposés</a:t>
          </a:r>
          <a:endParaRPr lang="en-US"/>
        </a:p>
      </dgm:t>
    </dgm:pt>
    <dgm:pt modelId="{D11C9727-0966-4D6E-BBD8-7EC4A244C0EB}" type="parTrans" cxnId="{CA13CB42-AE81-4B6E-9340-E9FA81D20929}">
      <dgm:prSet/>
      <dgm:spPr/>
      <dgm:t>
        <a:bodyPr/>
        <a:lstStyle/>
        <a:p>
          <a:endParaRPr lang="en-US"/>
        </a:p>
      </dgm:t>
    </dgm:pt>
    <dgm:pt modelId="{27FB7BB4-4585-49A5-87BF-301AFA459DD3}" type="sibTrans" cxnId="{CA13CB42-AE81-4B6E-9340-E9FA81D20929}">
      <dgm:prSet/>
      <dgm:spPr/>
      <dgm:t>
        <a:bodyPr/>
        <a:lstStyle/>
        <a:p>
          <a:endParaRPr lang="en-US"/>
        </a:p>
      </dgm:t>
    </dgm:pt>
    <dgm:pt modelId="{F0CBF836-0019-4B1F-AAEF-CE037584B297}">
      <dgm:prSet/>
      <dgm:spPr>
        <a:solidFill>
          <a:schemeClr val="accent6">
            <a:lumMod val="60000"/>
            <a:lumOff val="40000"/>
          </a:schemeClr>
        </a:solidFill>
      </dgm:spPr>
      <dgm:t>
        <a:bodyPr/>
        <a:lstStyle/>
        <a:p>
          <a:r>
            <a:rPr lang="fr-FR"/>
            <a:t>Signer le registre de scrutin</a:t>
          </a:r>
          <a:endParaRPr lang="en-US"/>
        </a:p>
      </dgm:t>
    </dgm:pt>
    <dgm:pt modelId="{708E7130-F81C-48F8-A5D0-94A7AD999D08}" type="parTrans" cxnId="{BA40ACB1-3C99-4B96-897F-82722ADD5F71}">
      <dgm:prSet/>
      <dgm:spPr/>
      <dgm:t>
        <a:bodyPr/>
        <a:lstStyle/>
        <a:p>
          <a:endParaRPr lang="en-US"/>
        </a:p>
      </dgm:t>
    </dgm:pt>
    <dgm:pt modelId="{90EE9BE0-B8BD-4151-A1F7-0DE8C45EF2DA}" type="sibTrans" cxnId="{BA40ACB1-3C99-4B96-897F-82722ADD5F71}">
      <dgm:prSet/>
      <dgm:spPr/>
      <dgm:t>
        <a:bodyPr/>
        <a:lstStyle/>
        <a:p>
          <a:endParaRPr lang="en-US"/>
        </a:p>
      </dgm:t>
    </dgm:pt>
    <dgm:pt modelId="{02EDA837-227C-4FFE-85E8-46153EB110C5}">
      <dgm:prSet/>
      <dgm:spPr>
        <a:solidFill>
          <a:schemeClr val="accent6">
            <a:lumMod val="60000"/>
            <a:lumOff val="40000"/>
          </a:schemeClr>
        </a:solidFill>
      </dgm:spPr>
      <dgm:t>
        <a:bodyPr/>
        <a:lstStyle/>
        <a:p>
          <a:r>
            <a:rPr lang="fr-FR"/>
            <a:t>Examiner la liste de pointage ainsi que tous les documents servant au scrutin</a:t>
          </a:r>
          <a:endParaRPr lang="en-US"/>
        </a:p>
      </dgm:t>
    </dgm:pt>
    <dgm:pt modelId="{540CAD64-58A0-4923-94AE-1F13B47C8BFC}" type="parTrans" cxnId="{BF4F882F-E152-4CD9-BCE0-EB69EAC920AF}">
      <dgm:prSet/>
      <dgm:spPr/>
      <dgm:t>
        <a:bodyPr/>
        <a:lstStyle/>
        <a:p>
          <a:endParaRPr lang="en-US"/>
        </a:p>
      </dgm:t>
    </dgm:pt>
    <dgm:pt modelId="{8C2455EE-26F2-4F2C-BC62-602792BE930F}" type="sibTrans" cxnId="{BF4F882F-E152-4CD9-BCE0-EB69EAC920AF}">
      <dgm:prSet/>
      <dgm:spPr/>
      <dgm:t>
        <a:bodyPr/>
        <a:lstStyle/>
        <a:p>
          <a:endParaRPr lang="en-US"/>
        </a:p>
      </dgm:t>
    </dgm:pt>
    <dgm:pt modelId="{64B7BAAD-787F-4A1B-9509-47B1F34F0E65}">
      <dgm:prSet/>
      <dgm:spPr>
        <a:solidFill>
          <a:schemeClr val="accent6">
            <a:lumMod val="60000"/>
            <a:lumOff val="40000"/>
          </a:schemeClr>
        </a:solidFill>
      </dgm:spPr>
      <dgm:t>
        <a:bodyPr/>
        <a:lstStyle/>
        <a:p>
          <a:r>
            <a:rPr lang="fr-FR"/>
            <a:t>Demander de procéder à nouveau au tirage au sort de l'emplacement du cachet sur les bulletins de vote</a:t>
          </a:r>
          <a:endParaRPr lang="en-US"/>
        </a:p>
      </dgm:t>
    </dgm:pt>
    <dgm:pt modelId="{1A3D3432-01FB-47B6-BB16-F0394713C81B}" type="parTrans" cxnId="{BD82788C-D629-400D-82FE-C3D4D91638DA}">
      <dgm:prSet/>
      <dgm:spPr/>
      <dgm:t>
        <a:bodyPr/>
        <a:lstStyle/>
        <a:p>
          <a:endParaRPr lang="en-US"/>
        </a:p>
      </dgm:t>
    </dgm:pt>
    <dgm:pt modelId="{38EA17A8-D418-44EF-A043-6DF565E0FBB8}" type="sibTrans" cxnId="{BD82788C-D629-400D-82FE-C3D4D91638DA}">
      <dgm:prSet/>
      <dgm:spPr/>
      <dgm:t>
        <a:bodyPr/>
        <a:lstStyle/>
        <a:p>
          <a:endParaRPr lang="en-US"/>
        </a:p>
      </dgm:t>
    </dgm:pt>
    <dgm:pt modelId="{25DA469E-5D6E-4409-B716-21B45EDC4C60}">
      <dgm:prSet/>
      <dgm:spPr>
        <a:solidFill>
          <a:schemeClr val="accent6">
            <a:lumMod val="60000"/>
            <a:lumOff val="40000"/>
          </a:schemeClr>
        </a:solidFill>
      </dgm:spPr>
      <dgm:t>
        <a:bodyPr/>
        <a:lstStyle/>
        <a:p>
          <a:r>
            <a:rPr lang="fr-FR"/>
            <a:t>Faire consigner leurs réclamations dans les procès-verbaux</a:t>
          </a:r>
          <a:endParaRPr lang="en-US"/>
        </a:p>
      </dgm:t>
    </dgm:pt>
    <dgm:pt modelId="{C08FCEDA-35AE-42E1-92EF-97462869677C}" type="parTrans" cxnId="{CA9CFD83-E031-41B9-AFB3-61F7E756B874}">
      <dgm:prSet/>
      <dgm:spPr/>
      <dgm:t>
        <a:bodyPr/>
        <a:lstStyle/>
        <a:p>
          <a:endParaRPr lang="en-US"/>
        </a:p>
      </dgm:t>
    </dgm:pt>
    <dgm:pt modelId="{E4F6754F-30C0-4A93-990D-1F367116BE9E}" type="sibTrans" cxnId="{CA9CFD83-E031-41B9-AFB3-61F7E756B874}">
      <dgm:prSet/>
      <dgm:spPr/>
      <dgm:t>
        <a:bodyPr/>
        <a:lstStyle/>
        <a:p>
          <a:endParaRPr lang="en-US"/>
        </a:p>
      </dgm:t>
    </dgm:pt>
    <dgm:pt modelId="{872B33A1-C81A-45FD-BCCB-B960B15E0296}" type="pres">
      <dgm:prSet presAssocID="{CBF28EF9-D75F-486C-8490-F6E386843A76}" presName="diagram" presStyleCnt="0">
        <dgm:presLayoutVars>
          <dgm:dir/>
          <dgm:resizeHandles val="exact"/>
        </dgm:presLayoutVars>
      </dgm:prSet>
      <dgm:spPr/>
    </dgm:pt>
    <dgm:pt modelId="{AC308A62-CDC4-433D-8BAC-180B2B17B49F}" type="pres">
      <dgm:prSet presAssocID="{D281DAED-6070-467B-9CBD-10F272142B1F}" presName="node" presStyleLbl="node1" presStyleIdx="0" presStyleCnt="6">
        <dgm:presLayoutVars>
          <dgm:bulletEnabled val="1"/>
        </dgm:presLayoutVars>
      </dgm:prSet>
      <dgm:spPr/>
    </dgm:pt>
    <dgm:pt modelId="{D24F66F2-2F75-4678-9BF1-C7ED3DB51390}" type="pres">
      <dgm:prSet presAssocID="{8F11F94B-07E5-4E1E-A84F-2FF0FA161AC9}" presName="sibTrans" presStyleCnt="0"/>
      <dgm:spPr/>
    </dgm:pt>
    <dgm:pt modelId="{FBCBCD9D-2785-4BDD-86A4-A6674CB9F266}" type="pres">
      <dgm:prSet presAssocID="{B105163B-EFE7-4E45-A3FD-A93EC7F6966A}" presName="node" presStyleLbl="node1" presStyleIdx="1" presStyleCnt="6">
        <dgm:presLayoutVars>
          <dgm:bulletEnabled val="1"/>
        </dgm:presLayoutVars>
      </dgm:prSet>
      <dgm:spPr/>
    </dgm:pt>
    <dgm:pt modelId="{729139D2-92F0-49C8-90A3-73E6817BB7F3}" type="pres">
      <dgm:prSet presAssocID="{27FB7BB4-4585-49A5-87BF-301AFA459DD3}" presName="sibTrans" presStyleCnt="0"/>
      <dgm:spPr/>
    </dgm:pt>
    <dgm:pt modelId="{5C864D91-00CE-47B2-B132-93DA1D4E7857}" type="pres">
      <dgm:prSet presAssocID="{F0CBF836-0019-4B1F-AAEF-CE037584B297}" presName="node" presStyleLbl="node1" presStyleIdx="2" presStyleCnt="6">
        <dgm:presLayoutVars>
          <dgm:bulletEnabled val="1"/>
        </dgm:presLayoutVars>
      </dgm:prSet>
      <dgm:spPr/>
    </dgm:pt>
    <dgm:pt modelId="{AEDDFC76-2739-4679-A49D-8FA0F8834BBE}" type="pres">
      <dgm:prSet presAssocID="{90EE9BE0-B8BD-4151-A1F7-0DE8C45EF2DA}" presName="sibTrans" presStyleCnt="0"/>
      <dgm:spPr/>
    </dgm:pt>
    <dgm:pt modelId="{923445AC-8DFB-44FE-A285-E585814FA8D8}" type="pres">
      <dgm:prSet presAssocID="{02EDA837-227C-4FFE-85E8-46153EB110C5}" presName="node" presStyleLbl="node1" presStyleIdx="3" presStyleCnt="6">
        <dgm:presLayoutVars>
          <dgm:bulletEnabled val="1"/>
        </dgm:presLayoutVars>
      </dgm:prSet>
      <dgm:spPr/>
    </dgm:pt>
    <dgm:pt modelId="{8CBE44E5-825D-447E-9557-FC3236F7D49D}" type="pres">
      <dgm:prSet presAssocID="{8C2455EE-26F2-4F2C-BC62-602792BE930F}" presName="sibTrans" presStyleCnt="0"/>
      <dgm:spPr/>
    </dgm:pt>
    <dgm:pt modelId="{D136AF5D-8C38-41BD-B81E-47E1023E79F0}" type="pres">
      <dgm:prSet presAssocID="{64B7BAAD-787F-4A1B-9509-47B1F34F0E65}" presName="node" presStyleLbl="node1" presStyleIdx="4" presStyleCnt="6">
        <dgm:presLayoutVars>
          <dgm:bulletEnabled val="1"/>
        </dgm:presLayoutVars>
      </dgm:prSet>
      <dgm:spPr/>
    </dgm:pt>
    <dgm:pt modelId="{D60842B2-8CC5-4FBE-A063-AC67421832AB}" type="pres">
      <dgm:prSet presAssocID="{38EA17A8-D418-44EF-A043-6DF565E0FBB8}" presName="sibTrans" presStyleCnt="0"/>
      <dgm:spPr/>
    </dgm:pt>
    <dgm:pt modelId="{1ED18FA2-EA20-4A9B-9368-E2370E8D5F6F}" type="pres">
      <dgm:prSet presAssocID="{25DA469E-5D6E-4409-B716-21B45EDC4C60}" presName="node" presStyleLbl="node1" presStyleIdx="5" presStyleCnt="6">
        <dgm:presLayoutVars>
          <dgm:bulletEnabled val="1"/>
        </dgm:presLayoutVars>
      </dgm:prSet>
      <dgm:spPr/>
    </dgm:pt>
  </dgm:ptLst>
  <dgm:cxnLst>
    <dgm:cxn modelId="{78F3390E-8FC8-44AC-A689-4F89CE916CE9}" type="presOf" srcId="{D281DAED-6070-467B-9CBD-10F272142B1F}" destId="{AC308A62-CDC4-433D-8BAC-180B2B17B49F}" srcOrd="0" destOrd="0" presId="urn:microsoft.com/office/officeart/2005/8/layout/default"/>
    <dgm:cxn modelId="{BF4F882F-E152-4CD9-BCE0-EB69EAC920AF}" srcId="{CBF28EF9-D75F-486C-8490-F6E386843A76}" destId="{02EDA837-227C-4FFE-85E8-46153EB110C5}" srcOrd="3" destOrd="0" parTransId="{540CAD64-58A0-4923-94AE-1F13B47C8BFC}" sibTransId="{8C2455EE-26F2-4F2C-BC62-602792BE930F}"/>
    <dgm:cxn modelId="{A4C3E934-2AB5-4676-8924-BB1FFDFCFA8A}" type="presOf" srcId="{B105163B-EFE7-4E45-A3FD-A93EC7F6966A}" destId="{FBCBCD9D-2785-4BDD-86A4-A6674CB9F266}" srcOrd="0" destOrd="0" presId="urn:microsoft.com/office/officeart/2005/8/layout/default"/>
    <dgm:cxn modelId="{AC66265E-457E-4D6F-AFF6-266A3FE915A9}" type="presOf" srcId="{64B7BAAD-787F-4A1B-9509-47B1F34F0E65}" destId="{D136AF5D-8C38-41BD-B81E-47E1023E79F0}" srcOrd="0" destOrd="0" presId="urn:microsoft.com/office/officeart/2005/8/layout/default"/>
    <dgm:cxn modelId="{CA13CB42-AE81-4B6E-9340-E9FA81D20929}" srcId="{CBF28EF9-D75F-486C-8490-F6E386843A76}" destId="{B105163B-EFE7-4E45-A3FD-A93EC7F6966A}" srcOrd="1" destOrd="0" parTransId="{D11C9727-0966-4D6E-BBD8-7EC4A244C0EB}" sibTransId="{27FB7BB4-4585-49A5-87BF-301AFA459DD3}"/>
    <dgm:cxn modelId="{CA9CFD83-E031-41B9-AFB3-61F7E756B874}" srcId="{CBF28EF9-D75F-486C-8490-F6E386843A76}" destId="{25DA469E-5D6E-4409-B716-21B45EDC4C60}" srcOrd="5" destOrd="0" parTransId="{C08FCEDA-35AE-42E1-92EF-97462869677C}" sibTransId="{E4F6754F-30C0-4A93-990D-1F367116BE9E}"/>
    <dgm:cxn modelId="{F4089C8A-36FE-4763-933D-DAE053095FB7}" type="presOf" srcId="{02EDA837-227C-4FFE-85E8-46153EB110C5}" destId="{923445AC-8DFB-44FE-A285-E585814FA8D8}" srcOrd="0" destOrd="0" presId="urn:microsoft.com/office/officeart/2005/8/layout/default"/>
    <dgm:cxn modelId="{BD82788C-D629-400D-82FE-C3D4D91638DA}" srcId="{CBF28EF9-D75F-486C-8490-F6E386843A76}" destId="{64B7BAAD-787F-4A1B-9509-47B1F34F0E65}" srcOrd="4" destOrd="0" parTransId="{1A3D3432-01FB-47B6-BB16-F0394713C81B}" sibTransId="{38EA17A8-D418-44EF-A043-6DF565E0FBB8}"/>
    <dgm:cxn modelId="{BA40ACB1-3C99-4B96-897F-82722ADD5F71}" srcId="{CBF28EF9-D75F-486C-8490-F6E386843A76}" destId="{F0CBF836-0019-4B1F-AAEF-CE037584B297}" srcOrd="2" destOrd="0" parTransId="{708E7130-F81C-48F8-A5D0-94A7AD999D08}" sibTransId="{90EE9BE0-B8BD-4151-A1F7-0DE8C45EF2DA}"/>
    <dgm:cxn modelId="{C156D2B9-3ED3-4B11-9053-29AC82F91E5A}" srcId="{CBF28EF9-D75F-486C-8490-F6E386843A76}" destId="{D281DAED-6070-467B-9CBD-10F272142B1F}" srcOrd="0" destOrd="0" parTransId="{9FB4B6C3-DC19-4547-A7AE-561C738CD34D}" sibTransId="{8F11F94B-07E5-4E1E-A84F-2FF0FA161AC9}"/>
    <dgm:cxn modelId="{35E2F0E3-756E-4085-8C4F-4064763B889F}" type="presOf" srcId="{CBF28EF9-D75F-486C-8490-F6E386843A76}" destId="{872B33A1-C81A-45FD-BCCB-B960B15E0296}" srcOrd="0" destOrd="0" presId="urn:microsoft.com/office/officeart/2005/8/layout/default"/>
    <dgm:cxn modelId="{344638EB-A2C5-4FB7-A5B7-3F2721BF51F5}" type="presOf" srcId="{F0CBF836-0019-4B1F-AAEF-CE037584B297}" destId="{5C864D91-00CE-47B2-B132-93DA1D4E7857}" srcOrd="0" destOrd="0" presId="urn:microsoft.com/office/officeart/2005/8/layout/default"/>
    <dgm:cxn modelId="{4AA2F3EB-A698-4310-BE2C-F02A80FAC026}" type="presOf" srcId="{25DA469E-5D6E-4409-B716-21B45EDC4C60}" destId="{1ED18FA2-EA20-4A9B-9368-E2370E8D5F6F}" srcOrd="0" destOrd="0" presId="urn:microsoft.com/office/officeart/2005/8/layout/default"/>
    <dgm:cxn modelId="{67268576-04CA-4593-AA67-EBFC5F109457}" type="presParOf" srcId="{872B33A1-C81A-45FD-BCCB-B960B15E0296}" destId="{AC308A62-CDC4-433D-8BAC-180B2B17B49F}" srcOrd="0" destOrd="0" presId="urn:microsoft.com/office/officeart/2005/8/layout/default"/>
    <dgm:cxn modelId="{5DABA093-82A1-41D1-8CFD-58F0BD753425}" type="presParOf" srcId="{872B33A1-C81A-45FD-BCCB-B960B15E0296}" destId="{D24F66F2-2F75-4678-9BF1-C7ED3DB51390}" srcOrd="1" destOrd="0" presId="urn:microsoft.com/office/officeart/2005/8/layout/default"/>
    <dgm:cxn modelId="{B75DB26E-A1BF-4DDC-BF40-810EF7247D18}" type="presParOf" srcId="{872B33A1-C81A-45FD-BCCB-B960B15E0296}" destId="{FBCBCD9D-2785-4BDD-86A4-A6674CB9F266}" srcOrd="2" destOrd="0" presId="urn:microsoft.com/office/officeart/2005/8/layout/default"/>
    <dgm:cxn modelId="{F521E7EA-94EE-4B85-9A87-AC691657D894}" type="presParOf" srcId="{872B33A1-C81A-45FD-BCCB-B960B15E0296}" destId="{729139D2-92F0-49C8-90A3-73E6817BB7F3}" srcOrd="3" destOrd="0" presId="urn:microsoft.com/office/officeart/2005/8/layout/default"/>
    <dgm:cxn modelId="{76A113FD-C5CB-49DA-B662-0344F7B37484}" type="presParOf" srcId="{872B33A1-C81A-45FD-BCCB-B960B15E0296}" destId="{5C864D91-00CE-47B2-B132-93DA1D4E7857}" srcOrd="4" destOrd="0" presId="urn:microsoft.com/office/officeart/2005/8/layout/default"/>
    <dgm:cxn modelId="{23B43931-411F-49A0-8C95-CBD5BE5B1488}" type="presParOf" srcId="{872B33A1-C81A-45FD-BCCB-B960B15E0296}" destId="{AEDDFC76-2739-4679-A49D-8FA0F8834BBE}" srcOrd="5" destOrd="0" presId="urn:microsoft.com/office/officeart/2005/8/layout/default"/>
    <dgm:cxn modelId="{2E7E25EB-1A2D-4ADA-8030-872654A2379E}" type="presParOf" srcId="{872B33A1-C81A-45FD-BCCB-B960B15E0296}" destId="{923445AC-8DFB-44FE-A285-E585814FA8D8}" srcOrd="6" destOrd="0" presId="urn:microsoft.com/office/officeart/2005/8/layout/default"/>
    <dgm:cxn modelId="{3D33751C-627E-4D70-A147-4FF17564FE13}" type="presParOf" srcId="{872B33A1-C81A-45FD-BCCB-B960B15E0296}" destId="{8CBE44E5-825D-447E-9557-FC3236F7D49D}" srcOrd="7" destOrd="0" presId="urn:microsoft.com/office/officeart/2005/8/layout/default"/>
    <dgm:cxn modelId="{123A3E96-52F0-4FFF-AE8B-2BA669CE8107}" type="presParOf" srcId="{872B33A1-C81A-45FD-BCCB-B960B15E0296}" destId="{D136AF5D-8C38-41BD-B81E-47E1023E79F0}" srcOrd="8" destOrd="0" presId="urn:microsoft.com/office/officeart/2005/8/layout/default"/>
    <dgm:cxn modelId="{B837F444-0A56-45F2-9845-6F4ADE5A2C68}" type="presParOf" srcId="{872B33A1-C81A-45FD-BCCB-B960B15E0296}" destId="{D60842B2-8CC5-4FBE-A063-AC67421832AB}" srcOrd="9" destOrd="0" presId="urn:microsoft.com/office/officeart/2005/8/layout/default"/>
    <dgm:cxn modelId="{D13539E7-0B37-4318-A538-E6507F7082A1}" type="presParOf" srcId="{872B33A1-C81A-45FD-BCCB-B960B15E0296}" destId="{1ED18FA2-EA20-4A9B-9368-E2370E8D5F6F}"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4804C4E-7B74-4571-9FF6-C0DDEEB93C8F}"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44339A28-EC89-4F2C-AC11-189C06B1947C}">
      <dgm:prSet/>
      <dgm:spPr>
        <a:solidFill>
          <a:srgbClr val="FF0000"/>
        </a:solidFill>
      </dgm:spPr>
      <dgm:t>
        <a:bodyPr/>
        <a:lstStyle/>
        <a:p>
          <a:r>
            <a:rPr lang="fr-FR"/>
            <a:t>Essayer d'influencer le vote des électeurs </a:t>
          </a:r>
          <a:endParaRPr lang="en-US"/>
        </a:p>
      </dgm:t>
    </dgm:pt>
    <dgm:pt modelId="{6866ECFE-DFCD-404D-8351-A99A6E183FBF}" type="parTrans" cxnId="{463D4A99-6AA4-430A-A9F9-826F246BEC3D}">
      <dgm:prSet/>
      <dgm:spPr/>
      <dgm:t>
        <a:bodyPr/>
        <a:lstStyle/>
        <a:p>
          <a:endParaRPr lang="en-US"/>
        </a:p>
      </dgm:t>
    </dgm:pt>
    <dgm:pt modelId="{CA85A769-0F18-4752-BB61-CCB1A3E358E9}" type="sibTrans" cxnId="{463D4A99-6AA4-430A-A9F9-826F246BEC3D}">
      <dgm:prSet/>
      <dgm:spPr/>
      <dgm:t>
        <a:bodyPr/>
        <a:lstStyle/>
        <a:p>
          <a:endParaRPr lang="en-US"/>
        </a:p>
      </dgm:t>
    </dgm:pt>
    <dgm:pt modelId="{0A1D43AC-379B-4972-B329-D8E4955F4F8B}">
      <dgm:prSet/>
      <dgm:spPr>
        <a:solidFill>
          <a:srgbClr val="FF0000"/>
        </a:solidFill>
      </dgm:spPr>
      <dgm:t>
        <a:bodyPr/>
        <a:lstStyle/>
        <a:p>
          <a:r>
            <a:rPr lang="fr-FR"/>
            <a:t>Utiliser des appareils tels qu'un téléphone mobile dans le local</a:t>
          </a:r>
          <a:endParaRPr lang="en-US"/>
        </a:p>
      </dgm:t>
    </dgm:pt>
    <dgm:pt modelId="{50980A65-6CF8-4615-A379-E52C3ACD95B8}" type="parTrans" cxnId="{707C070A-558B-4EC0-AC15-0D36AF5014B2}">
      <dgm:prSet/>
      <dgm:spPr/>
      <dgm:t>
        <a:bodyPr/>
        <a:lstStyle/>
        <a:p>
          <a:endParaRPr lang="en-US"/>
        </a:p>
      </dgm:t>
    </dgm:pt>
    <dgm:pt modelId="{7BFD64F8-EB8C-4068-8F2F-3B1579ED17DF}" type="sibTrans" cxnId="{707C070A-558B-4EC0-AC15-0D36AF5014B2}">
      <dgm:prSet/>
      <dgm:spPr/>
      <dgm:t>
        <a:bodyPr/>
        <a:lstStyle/>
        <a:p>
          <a:endParaRPr lang="en-US"/>
        </a:p>
      </dgm:t>
    </dgm:pt>
    <dgm:pt modelId="{C426E625-5652-44D7-9BE4-C29207C0D752}">
      <dgm:prSet/>
      <dgm:spPr>
        <a:solidFill>
          <a:srgbClr val="FF0000"/>
        </a:solidFill>
      </dgm:spPr>
      <dgm:t>
        <a:bodyPr/>
        <a:lstStyle/>
        <a:p>
          <a:r>
            <a:rPr lang="fr-FR"/>
            <a:t>Rester près de la table des assesseurs</a:t>
          </a:r>
          <a:endParaRPr lang="en-US"/>
        </a:p>
      </dgm:t>
    </dgm:pt>
    <dgm:pt modelId="{06DD3743-1618-4F05-A96F-C11F062E5C1C}" type="parTrans" cxnId="{C10FBA04-A5D4-4AEB-91AE-927AE77B5D51}">
      <dgm:prSet/>
      <dgm:spPr/>
      <dgm:t>
        <a:bodyPr/>
        <a:lstStyle/>
        <a:p>
          <a:endParaRPr lang="en-US"/>
        </a:p>
      </dgm:t>
    </dgm:pt>
    <dgm:pt modelId="{1AF7F39F-F360-43F4-A388-C6B8F3AAD26B}" type="sibTrans" cxnId="{C10FBA04-A5D4-4AEB-91AE-927AE77B5D51}">
      <dgm:prSet/>
      <dgm:spPr/>
      <dgm:t>
        <a:bodyPr/>
        <a:lstStyle/>
        <a:p>
          <a:endParaRPr lang="en-US"/>
        </a:p>
      </dgm:t>
    </dgm:pt>
    <dgm:pt modelId="{84D95315-C321-4709-8979-1D10779B6844}">
      <dgm:prSet/>
      <dgm:spPr>
        <a:solidFill>
          <a:srgbClr val="FF0000"/>
        </a:solidFill>
      </dgm:spPr>
      <dgm:t>
        <a:bodyPr/>
        <a:lstStyle/>
        <a:p>
          <a:r>
            <a:rPr lang="fr-FR"/>
            <a:t>Accompagner les électeurs à l'isoloir</a:t>
          </a:r>
          <a:endParaRPr lang="en-US"/>
        </a:p>
      </dgm:t>
    </dgm:pt>
    <dgm:pt modelId="{74963064-3753-4CF7-9143-660F92285036}" type="parTrans" cxnId="{227B2D2B-209F-40AB-83AA-23FF0B368C0E}">
      <dgm:prSet/>
      <dgm:spPr/>
      <dgm:t>
        <a:bodyPr/>
        <a:lstStyle/>
        <a:p>
          <a:endParaRPr lang="en-US"/>
        </a:p>
      </dgm:t>
    </dgm:pt>
    <dgm:pt modelId="{32B7675B-824D-4668-A96F-F3CAF8860375}" type="sibTrans" cxnId="{227B2D2B-209F-40AB-83AA-23FF0B368C0E}">
      <dgm:prSet/>
      <dgm:spPr/>
      <dgm:t>
        <a:bodyPr/>
        <a:lstStyle/>
        <a:p>
          <a:endParaRPr lang="en-US"/>
        </a:p>
      </dgm:t>
    </dgm:pt>
    <dgm:pt modelId="{DA4FEDB7-C236-4EB5-8C75-7459B30FDEF5}">
      <dgm:prSet/>
      <dgm:spPr>
        <a:solidFill>
          <a:srgbClr val="FF0000"/>
        </a:solidFill>
      </dgm:spPr>
      <dgm:t>
        <a:bodyPr/>
        <a:lstStyle/>
        <a:p>
          <a:r>
            <a:rPr lang="fr-FR"/>
            <a:t>Glisser des bulletins de vote dans l'urne</a:t>
          </a:r>
          <a:endParaRPr lang="en-US"/>
        </a:p>
      </dgm:t>
    </dgm:pt>
    <dgm:pt modelId="{FDD71143-D8BE-48BB-8A65-E9C40CEB40B1}" type="parTrans" cxnId="{B8141861-E3F3-4E04-95F6-E4A3FA6950D8}">
      <dgm:prSet/>
      <dgm:spPr/>
      <dgm:t>
        <a:bodyPr/>
        <a:lstStyle/>
        <a:p>
          <a:endParaRPr lang="en-US"/>
        </a:p>
      </dgm:t>
    </dgm:pt>
    <dgm:pt modelId="{15DD1E78-8203-43F8-997A-03C23B801040}" type="sibTrans" cxnId="{B8141861-E3F3-4E04-95F6-E4A3FA6950D8}">
      <dgm:prSet/>
      <dgm:spPr/>
      <dgm:t>
        <a:bodyPr/>
        <a:lstStyle/>
        <a:p>
          <a:endParaRPr lang="en-US"/>
        </a:p>
      </dgm:t>
    </dgm:pt>
    <dgm:pt modelId="{4D2A6CAA-0D29-41B4-8542-D462CFD57760}">
      <dgm:prSet/>
      <dgm:spPr>
        <a:solidFill>
          <a:srgbClr val="FF0000"/>
        </a:solidFill>
      </dgm:spPr>
      <dgm:t>
        <a:bodyPr/>
        <a:lstStyle/>
        <a:p>
          <a:r>
            <a:rPr lang="fr-FR"/>
            <a:t>Modifier les documents de l'élection d'une manière ou d'une autre (sauf en apposant leur signature</a:t>
          </a:r>
          <a:r>
            <a:rPr lang="fr-FR">
              <a:latin typeface="Arial Rounded MT Bold"/>
            </a:rPr>
            <a:t>)</a:t>
          </a:r>
          <a:endParaRPr lang="en-US"/>
        </a:p>
      </dgm:t>
    </dgm:pt>
    <dgm:pt modelId="{13B8F16D-A214-4B34-90DE-822CD8425DE9}" type="parTrans" cxnId="{9B0DE298-845E-4A66-8424-1772BC692A3C}">
      <dgm:prSet/>
      <dgm:spPr/>
      <dgm:t>
        <a:bodyPr/>
        <a:lstStyle/>
        <a:p>
          <a:endParaRPr lang="en-US"/>
        </a:p>
      </dgm:t>
    </dgm:pt>
    <dgm:pt modelId="{D37411BD-8B2C-454F-B473-52144639278D}" type="sibTrans" cxnId="{9B0DE298-845E-4A66-8424-1772BC692A3C}">
      <dgm:prSet/>
      <dgm:spPr/>
      <dgm:t>
        <a:bodyPr/>
        <a:lstStyle/>
        <a:p>
          <a:endParaRPr lang="en-US"/>
        </a:p>
      </dgm:t>
    </dgm:pt>
    <dgm:pt modelId="{1C2D91AE-D67D-47A2-AB57-ECE1A8102006}" type="pres">
      <dgm:prSet presAssocID="{94804C4E-7B74-4571-9FF6-C0DDEEB93C8F}" presName="diagram" presStyleCnt="0">
        <dgm:presLayoutVars>
          <dgm:dir/>
          <dgm:resizeHandles val="exact"/>
        </dgm:presLayoutVars>
      </dgm:prSet>
      <dgm:spPr/>
    </dgm:pt>
    <dgm:pt modelId="{F4EA4E20-8AB4-42EF-A2E1-687374896312}" type="pres">
      <dgm:prSet presAssocID="{44339A28-EC89-4F2C-AC11-189C06B1947C}" presName="node" presStyleLbl="node1" presStyleIdx="0" presStyleCnt="6">
        <dgm:presLayoutVars>
          <dgm:bulletEnabled val="1"/>
        </dgm:presLayoutVars>
      </dgm:prSet>
      <dgm:spPr/>
    </dgm:pt>
    <dgm:pt modelId="{7F387B75-48EA-4FC8-90C1-DD86B311E45F}" type="pres">
      <dgm:prSet presAssocID="{CA85A769-0F18-4752-BB61-CCB1A3E358E9}" presName="sibTrans" presStyleCnt="0"/>
      <dgm:spPr/>
    </dgm:pt>
    <dgm:pt modelId="{BE8F2D49-E691-41EB-B78B-1E71282D80F4}" type="pres">
      <dgm:prSet presAssocID="{0A1D43AC-379B-4972-B329-D8E4955F4F8B}" presName="node" presStyleLbl="node1" presStyleIdx="1" presStyleCnt="6">
        <dgm:presLayoutVars>
          <dgm:bulletEnabled val="1"/>
        </dgm:presLayoutVars>
      </dgm:prSet>
      <dgm:spPr/>
    </dgm:pt>
    <dgm:pt modelId="{EF365AB8-6191-4F8E-90B1-9224730FBE68}" type="pres">
      <dgm:prSet presAssocID="{7BFD64F8-EB8C-4068-8F2F-3B1579ED17DF}" presName="sibTrans" presStyleCnt="0"/>
      <dgm:spPr/>
    </dgm:pt>
    <dgm:pt modelId="{BC093829-0C6F-48A9-9A30-390ADCCA8692}" type="pres">
      <dgm:prSet presAssocID="{C426E625-5652-44D7-9BE4-C29207C0D752}" presName="node" presStyleLbl="node1" presStyleIdx="2" presStyleCnt="6">
        <dgm:presLayoutVars>
          <dgm:bulletEnabled val="1"/>
        </dgm:presLayoutVars>
      </dgm:prSet>
      <dgm:spPr/>
    </dgm:pt>
    <dgm:pt modelId="{CC1B7D3E-F271-4DDB-99C3-31B5170B671F}" type="pres">
      <dgm:prSet presAssocID="{1AF7F39F-F360-43F4-A388-C6B8F3AAD26B}" presName="sibTrans" presStyleCnt="0"/>
      <dgm:spPr/>
    </dgm:pt>
    <dgm:pt modelId="{197E75A3-F0FC-43CB-A2A1-EB74D918F178}" type="pres">
      <dgm:prSet presAssocID="{84D95315-C321-4709-8979-1D10779B6844}" presName="node" presStyleLbl="node1" presStyleIdx="3" presStyleCnt="6">
        <dgm:presLayoutVars>
          <dgm:bulletEnabled val="1"/>
        </dgm:presLayoutVars>
      </dgm:prSet>
      <dgm:spPr/>
    </dgm:pt>
    <dgm:pt modelId="{DF7D2705-730D-445B-A8C0-81C6541F6181}" type="pres">
      <dgm:prSet presAssocID="{32B7675B-824D-4668-A96F-F3CAF8860375}" presName="sibTrans" presStyleCnt="0"/>
      <dgm:spPr/>
    </dgm:pt>
    <dgm:pt modelId="{B01B9550-8433-425B-9DF5-21F6D4DF9B30}" type="pres">
      <dgm:prSet presAssocID="{DA4FEDB7-C236-4EB5-8C75-7459B30FDEF5}" presName="node" presStyleLbl="node1" presStyleIdx="4" presStyleCnt="6">
        <dgm:presLayoutVars>
          <dgm:bulletEnabled val="1"/>
        </dgm:presLayoutVars>
      </dgm:prSet>
      <dgm:spPr/>
    </dgm:pt>
    <dgm:pt modelId="{5AE7286F-CD4E-4CDB-9C4A-F98A92232D4A}" type="pres">
      <dgm:prSet presAssocID="{15DD1E78-8203-43F8-997A-03C23B801040}" presName="sibTrans" presStyleCnt="0"/>
      <dgm:spPr/>
    </dgm:pt>
    <dgm:pt modelId="{7A4C2CA4-642A-464C-83F7-D6D6C293F054}" type="pres">
      <dgm:prSet presAssocID="{4D2A6CAA-0D29-41B4-8542-D462CFD57760}" presName="node" presStyleLbl="node1" presStyleIdx="5" presStyleCnt="6">
        <dgm:presLayoutVars>
          <dgm:bulletEnabled val="1"/>
        </dgm:presLayoutVars>
      </dgm:prSet>
      <dgm:spPr/>
    </dgm:pt>
  </dgm:ptLst>
  <dgm:cxnLst>
    <dgm:cxn modelId="{C10FBA04-A5D4-4AEB-91AE-927AE77B5D51}" srcId="{94804C4E-7B74-4571-9FF6-C0DDEEB93C8F}" destId="{C426E625-5652-44D7-9BE4-C29207C0D752}" srcOrd="2" destOrd="0" parTransId="{06DD3743-1618-4F05-A96F-C11F062E5C1C}" sibTransId="{1AF7F39F-F360-43F4-A388-C6B8F3AAD26B}"/>
    <dgm:cxn modelId="{707C070A-558B-4EC0-AC15-0D36AF5014B2}" srcId="{94804C4E-7B74-4571-9FF6-C0DDEEB93C8F}" destId="{0A1D43AC-379B-4972-B329-D8E4955F4F8B}" srcOrd="1" destOrd="0" parTransId="{50980A65-6CF8-4615-A379-E52C3ACD95B8}" sibTransId="{7BFD64F8-EB8C-4068-8F2F-3B1579ED17DF}"/>
    <dgm:cxn modelId="{227B2D2B-209F-40AB-83AA-23FF0B368C0E}" srcId="{94804C4E-7B74-4571-9FF6-C0DDEEB93C8F}" destId="{84D95315-C321-4709-8979-1D10779B6844}" srcOrd="3" destOrd="0" parTransId="{74963064-3753-4CF7-9143-660F92285036}" sibTransId="{32B7675B-824D-4668-A96F-F3CAF8860375}"/>
    <dgm:cxn modelId="{1A8E6134-C063-400B-A800-B549049F82ED}" type="presOf" srcId="{94804C4E-7B74-4571-9FF6-C0DDEEB93C8F}" destId="{1C2D91AE-D67D-47A2-AB57-ECE1A8102006}" srcOrd="0" destOrd="0" presId="urn:microsoft.com/office/officeart/2005/8/layout/default"/>
    <dgm:cxn modelId="{B8141861-E3F3-4E04-95F6-E4A3FA6950D8}" srcId="{94804C4E-7B74-4571-9FF6-C0DDEEB93C8F}" destId="{DA4FEDB7-C236-4EB5-8C75-7459B30FDEF5}" srcOrd="4" destOrd="0" parTransId="{FDD71143-D8BE-48BB-8A65-E9C40CEB40B1}" sibTransId="{15DD1E78-8203-43F8-997A-03C23B801040}"/>
    <dgm:cxn modelId="{6415D244-7B20-46CE-898B-112680169984}" type="presOf" srcId="{C426E625-5652-44D7-9BE4-C29207C0D752}" destId="{BC093829-0C6F-48A9-9A30-390ADCCA8692}" srcOrd="0" destOrd="0" presId="urn:microsoft.com/office/officeart/2005/8/layout/default"/>
    <dgm:cxn modelId="{B0E9074C-9EDE-4D3D-94A0-CA09E4088D1F}" type="presOf" srcId="{84D95315-C321-4709-8979-1D10779B6844}" destId="{197E75A3-F0FC-43CB-A2A1-EB74D918F178}" srcOrd="0" destOrd="0" presId="urn:microsoft.com/office/officeart/2005/8/layout/default"/>
    <dgm:cxn modelId="{9DF01984-B2F2-46EA-8E1D-91FF2A9FB4B9}" type="presOf" srcId="{0A1D43AC-379B-4972-B329-D8E4955F4F8B}" destId="{BE8F2D49-E691-41EB-B78B-1E71282D80F4}" srcOrd="0" destOrd="0" presId="urn:microsoft.com/office/officeart/2005/8/layout/default"/>
    <dgm:cxn modelId="{ABEC5587-2178-4863-A884-3E89C03BC261}" type="presOf" srcId="{4D2A6CAA-0D29-41B4-8542-D462CFD57760}" destId="{7A4C2CA4-642A-464C-83F7-D6D6C293F054}" srcOrd="0" destOrd="0" presId="urn:microsoft.com/office/officeart/2005/8/layout/default"/>
    <dgm:cxn modelId="{9B0DE298-845E-4A66-8424-1772BC692A3C}" srcId="{94804C4E-7B74-4571-9FF6-C0DDEEB93C8F}" destId="{4D2A6CAA-0D29-41B4-8542-D462CFD57760}" srcOrd="5" destOrd="0" parTransId="{13B8F16D-A214-4B34-90DE-822CD8425DE9}" sibTransId="{D37411BD-8B2C-454F-B473-52144639278D}"/>
    <dgm:cxn modelId="{463D4A99-6AA4-430A-A9F9-826F246BEC3D}" srcId="{94804C4E-7B74-4571-9FF6-C0DDEEB93C8F}" destId="{44339A28-EC89-4F2C-AC11-189C06B1947C}" srcOrd="0" destOrd="0" parTransId="{6866ECFE-DFCD-404D-8351-A99A6E183FBF}" sibTransId="{CA85A769-0F18-4752-BB61-CCB1A3E358E9}"/>
    <dgm:cxn modelId="{7CBE82A9-1E55-40A0-A593-198460D0C9A3}" type="presOf" srcId="{44339A28-EC89-4F2C-AC11-189C06B1947C}" destId="{F4EA4E20-8AB4-42EF-A2E1-687374896312}" srcOrd="0" destOrd="0" presId="urn:microsoft.com/office/officeart/2005/8/layout/default"/>
    <dgm:cxn modelId="{950199F5-6F6E-4822-A25D-6BD98619148C}" type="presOf" srcId="{DA4FEDB7-C236-4EB5-8C75-7459B30FDEF5}" destId="{B01B9550-8433-425B-9DF5-21F6D4DF9B30}" srcOrd="0" destOrd="0" presId="urn:microsoft.com/office/officeart/2005/8/layout/default"/>
    <dgm:cxn modelId="{671726DD-8A0C-491E-A9EB-7AE0580A3C01}" type="presParOf" srcId="{1C2D91AE-D67D-47A2-AB57-ECE1A8102006}" destId="{F4EA4E20-8AB4-42EF-A2E1-687374896312}" srcOrd="0" destOrd="0" presId="urn:microsoft.com/office/officeart/2005/8/layout/default"/>
    <dgm:cxn modelId="{B162932A-514B-4EB3-87BC-DB689C24A8F1}" type="presParOf" srcId="{1C2D91AE-D67D-47A2-AB57-ECE1A8102006}" destId="{7F387B75-48EA-4FC8-90C1-DD86B311E45F}" srcOrd="1" destOrd="0" presId="urn:microsoft.com/office/officeart/2005/8/layout/default"/>
    <dgm:cxn modelId="{8C33B5F9-B911-4480-892B-2392199CEF16}" type="presParOf" srcId="{1C2D91AE-D67D-47A2-AB57-ECE1A8102006}" destId="{BE8F2D49-E691-41EB-B78B-1E71282D80F4}" srcOrd="2" destOrd="0" presId="urn:microsoft.com/office/officeart/2005/8/layout/default"/>
    <dgm:cxn modelId="{FFE42524-DFAB-49A5-A2B6-8D6B571091CB}" type="presParOf" srcId="{1C2D91AE-D67D-47A2-AB57-ECE1A8102006}" destId="{EF365AB8-6191-4F8E-90B1-9224730FBE68}" srcOrd="3" destOrd="0" presId="urn:microsoft.com/office/officeart/2005/8/layout/default"/>
    <dgm:cxn modelId="{0EEBA907-07FB-4BAF-9027-FD3C8103ED6A}" type="presParOf" srcId="{1C2D91AE-D67D-47A2-AB57-ECE1A8102006}" destId="{BC093829-0C6F-48A9-9A30-390ADCCA8692}" srcOrd="4" destOrd="0" presId="urn:microsoft.com/office/officeart/2005/8/layout/default"/>
    <dgm:cxn modelId="{4607FC44-D2E4-498F-AF4F-C426D368A518}" type="presParOf" srcId="{1C2D91AE-D67D-47A2-AB57-ECE1A8102006}" destId="{CC1B7D3E-F271-4DDB-99C3-31B5170B671F}" srcOrd="5" destOrd="0" presId="urn:microsoft.com/office/officeart/2005/8/layout/default"/>
    <dgm:cxn modelId="{E7B47C0B-DE11-42CD-A01C-717CE339E120}" type="presParOf" srcId="{1C2D91AE-D67D-47A2-AB57-ECE1A8102006}" destId="{197E75A3-F0FC-43CB-A2A1-EB74D918F178}" srcOrd="6" destOrd="0" presId="urn:microsoft.com/office/officeart/2005/8/layout/default"/>
    <dgm:cxn modelId="{F529EF06-016D-41CB-8198-5A4638D6A06E}" type="presParOf" srcId="{1C2D91AE-D67D-47A2-AB57-ECE1A8102006}" destId="{DF7D2705-730D-445B-A8C0-81C6541F6181}" srcOrd="7" destOrd="0" presId="urn:microsoft.com/office/officeart/2005/8/layout/default"/>
    <dgm:cxn modelId="{95EA0AA8-B796-44AF-95D5-415A00EF01F2}" type="presParOf" srcId="{1C2D91AE-D67D-47A2-AB57-ECE1A8102006}" destId="{B01B9550-8433-425B-9DF5-21F6D4DF9B30}" srcOrd="8" destOrd="0" presId="urn:microsoft.com/office/officeart/2005/8/layout/default"/>
    <dgm:cxn modelId="{F6E513D0-768A-47E3-AC1B-07D45CEF8D3D}" type="presParOf" srcId="{1C2D91AE-D67D-47A2-AB57-ECE1A8102006}" destId="{5AE7286F-CD4E-4CDB-9C4A-F98A92232D4A}" srcOrd="9" destOrd="0" presId="urn:microsoft.com/office/officeart/2005/8/layout/default"/>
    <dgm:cxn modelId="{3E0D8B1A-6A40-49B0-8747-DF6373AF28B0}" type="presParOf" srcId="{1C2D91AE-D67D-47A2-AB57-ECE1A8102006}" destId="{7A4C2CA4-642A-464C-83F7-D6D6C293F054}"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4930E7E-0578-48A5-A2AF-DA471634C81B}"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n-US"/>
        </a:p>
      </dgm:t>
    </dgm:pt>
    <dgm:pt modelId="{2A201185-6D6D-41C1-943A-479F3D0A27CF}">
      <dgm:prSet/>
      <dgm:spPr>
        <a:solidFill>
          <a:schemeClr val="accent6">
            <a:lumMod val="60000"/>
            <a:lumOff val="40000"/>
          </a:schemeClr>
        </a:solidFill>
      </dgm:spPr>
      <dgm:t>
        <a:bodyPr/>
        <a:lstStyle/>
        <a:p>
          <a:r>
            <a:rPr lang="fr-BE"/>
            <a:t>Commencez par faire contresigner par les assesseurs et les témoins l’annexe au procès-verbal « Etat des installations électorales ».</a:t>
          </a:r>
          <a:endParaRPr lang="en-US"/>
        </a:p>
      </dgm:t>
    </dgm:pt>
    <dgm:pt modelId="{3479940D-2C89-46AE-B369-81CED15AFBEB}" type="parTrans" cxnId="{B7453EAA-E95A-49C5-8BAC-CFBA13A281E6}">
      <dgm:prSet/>
      <dgm:spPr/>
      <dgm:t>
        <a:bodyPr/>
        <a:lstStyle/>
        <a:p>
          <a:endParaRPr lang="en-US"/>
        </a:p>
      </dgm:t>
    </dgm:pt>
    <dgm:pt modelId="{39F1068A-E21A-4FE8-9B83-A47EA09516F6}" type="sibTrans" cxnId="{B7453EAA-E95A-49C5-8BAC-CFBA13A281E6}">
      <dgm:prSet/>
      <dgm:spPr/>
      <dgm:t>
        <a:bodyPr/>
        <a:lstStyle/>
        <a:p>
          <a:endParaRPr lang="en-US"/>
        </a:p>
      </dgm:t>
    </dgm:pt>
    <dgm:pt modelId="{3963ACB1-3B6B-46A9-AAA7-F861A1F0864F}">
      <dgm:prSet/>
      <dgm:spPr>
        <a:solidFill>
          <a:schemeClr val="accent6">
            <a:lumMod val="60000"/>
            <a:lumOff val="40000"/>
          </a:schemeClr>
        </a:solidFill>
      </dgm:spPr>
      <dgm:t>
        <a:bodyPr/>
        <a:lstStyle/>
        <a:p>
          <a:r>
            <a:rPr lang="fr-BE"/>
            <a:t>Mentionnez cette opération au procès-verbal.</a:t>
          </a:r>
          <a:endParaRPr lang="en-US"/>
        </a:p>
      </dgm:t>
    </dgm:pt>
    <dgm:pt modelId="{D7D55753-BCBD-49FF-BB47-ADC80830ABE9}" type="parTrans" cxnId="{921FD46A-DE5F-42F7-85C3-630BBCABE000}">
      <dgm:prSet/>
      <dgm:spPr/>
      <dgm:t>
        <a:bodyPr/>
        <a:lstStyle/>
        <a:p>
          <a:endParaRPr lang="en-US"/>
        </a:p>
      </dgm:t>
    </dgm:pt>
    <dgm:pt modelId="{1F6A787B-A2CA-4FF0-B77D-D4798E3D9F4B}" type="sibTrans" cxnId="{921FD46A-DE5F-42F7-85C3-630BBCABE000}">
      <dgm:prSet/>
      <dgm:spPr/>
      <dgm:t>
        <a:bodyPr/>
        <a:lstStyle/>
        <a:p>
          <a:endParaRPr lang="en-US"/>
        </a:p>
      </dgm:t>
    </dgm:pt>
    <dgm:pt modelId="{ED0154A6-7109-41A0-A55B-B605719DE322}">
      <dgm:prSet/>
      <dgm:spPr>
        <a:solidFill>
          <a:schemeClr val="accent6">
            <a:lumMod val="60000"/>
            <a:lumOff val="40000"/>
          </a:schemeClr>
        </a:solidFill>
      </dgm:spPr>
      <dgm:t>
        <a:bodyPr/>
        <a:lstStyle/>
        <a:p>
          <a:r>
            <a:rPr lang="fr-BE"/>
            <a:t>Complétez ensuite le procès-verbal au fur et à mesure des opérations. </a:t>
          </a:r>
          <a:endParaRPr lang="en-US"/>
        </a:p>
      </dgm:t>
    </dgm:pt>
    <dgm:pt modelId="{349A7B4A-3DBD-480D-B8F8-C7B87F6FA832}" type="parTrans" cxnId="{15E20F08-66F2-498A-81CD-DD0716BC0FCA}">
      <dgm:prSet/>
      <dgm:spPr/>
      <dgm:t>
        <a:bodyPr/>
        <a:lstStyle/>
        <a:p>
          <a:endParaRPr lang="en-US"/>
        </a:p>
      </dgm:t>
    </dgm:pt>
    <dgm:pt modelId="{F310886F-B816-40CC-B01C-A49841A26C01}" type="sibTrans" cxnId="{15E20F08-66F2-498A-81CD-DD0716BC0FCA}">
      <dgm:prSet/>
      <dgm:spPr/>
      <dgm:t>
        <a:bodyPr/>
        <a:lstStyle/>
        <a:p>
          <a:endParaRPr lang="en-US"/>
        </a:p>
      </dgm:t>
    </dgm:pt>
    <dgm:pt modelId="{E300EB3F-15C8-47AD-9B87-069DFF94862A}" type="pres">
      <dgm:prSet presAssocID="{A4930E7E-0578-48A5-A2AF-DA471634C81B}" presName="outerComposite" presStyleCnt="0">
        <dgm:presLayoutVars>
          <dgm:chMax val="5"/>
          <dgm:dir/>
          <dgm:resizeHandles val="exact"/>
        </dgm:presLayoutVars>
      </dgm:prSet>
      <dgm:spPr/>
    </dgm:pt>
    <dgm:pt modelId="{A7B69D3D-DD2F-4AD0-8C98-18279E0A91B3}" type="pres">
      <dgm:prSet presAssocID="{A4930E7E-0578-48A5-A2AF-DA471634C81B}" presName="dummyMaxCanvas" presStyleCnt="0">
        <dgm:presLayoutVars/>
      </dgm:prSet>
      <dgm:spPr/>
    </dgm:pt>
    <dgm:pt modelId="{10B11832-46D3-425E-AE9F-C80E873551BE}" type="pres">
      <dgm:prSet presAssocID="{A4930E7E-0578-48A5-A2AF-DA471634C81B}" presName="ThreeNodes_1" presStyleLbl="node1" presStyleIdx="0" presStyleCnt="3">
        <dgm:presLayoutVars>
          <dgm:bulletEnabled val="1"/>
        </dgm:presLayoutVars>
      </dgm:prSet>
      <dgm:spPr/>
    </dgm:pt>
    <dgm:pt modelId="{BF62D17D-8022-4015-B89B-FC6C5FEFCA50}" type="pres">
      <dgm:prSet presAssocID="{A4930E7E-0578-48A5-A2AF-DA471634C81B}" presName="ThreeNodes_2" presStyleLbl="node1" presStyleIdx="1" presStyleCnt="3">
        <dgm:presLayoutVars>
          <dgm:bulletEnabled val="1"/>
        </dgm:presLayoutVars>
      </dgm:prSet>
      <dgm:spPr/>
    </dgm:pt>
    <dgm:pt modelId="{9F2F584C-FF68-43F7-98DD-2E3B82AA5820}" type="pres">
      <dgm:prSet presAssocID="{A4930E7E-0578-48A5-A2AF-DA471634C81B}" presName="ThreeNodes_3" presStyleLbl="node1" presStyleIdx="2" presStyleCnt="3">
        <dgm:presLayoutVars>
          <dgm:bulletEnabled val="1"/>
        </dgm:presLayoutVars>
      </dgm:prSet>
      <dgm:spPr/>
    </dgm:pt>
    <dgm:pt modelId="{950BD25B-81A6-4B75-9125-699A2702A552}" type="pres">
      <dgm:prSet presAssocID="{A4930E7E-0578-48A5-A2AF-DA471634C81B}" presName="ThreeConn_1-2" presStyleLbl="fgAccFollowNode1" presStyleIdx="0" presStyleCnt="2">
        <dgm:presLayoutVars>
          <dgm:bulletEnabled val="1"/>
        </dgm:presLayoutVars>
      </dgm:prSet>
      <dgm:spPr/>
    </dgm:pt>
    <dgm:pt modelId="{44E0F7AE-F3DD-4D06-B57C-89934E1D696E}" type="pres">
      <dgm:prSet presAssocID="{A4930E7E-0578-48A5-A2AF-DA471634C81B}" presName="ThreeConn_2-3" presStyleLbl="fgAccFollowNode1" presStyleIdx="1" presStyleCnt="2">
        <dgm:presLayoutVars>
          <dgm:bulletEnabled val="1"/>
        </dgm:presLayoutVars>
      </dgm:prSet>
      <dgm:spPr/>
    </dgm:pt>
    <dgm:pt modelId="{F3DA68D0-F34F-483B-8924-57AFD271A588}" type="pres">
      <dgm:prSet presAssocID="{A4930E7E-0578-48A5-A2AF-DA471634C81B}" presName="ThreeNodes_1_text" presStyleLbl="node1" presStyleIdx="2" presStyleCnt="3">
        <dgm:presLayoutVars>
          <dgm:bulletEnabled val="1"/>
        </dgm:presLayoutVars>
      </dgm:prSet>
      <dgm:spPr/>
    </dgm:pt>
    <dgm:pt modelId="{0E717A9A-BD8D-49FA-A3ED-F96332799DB0}" type="pres">
      <dgm:prSet presAssocID="{A4930E7E-0578-48A5-A2AF-DA471634C81B}" presName="ThreeNodes_2_text" presStyleLbl="node1" presStyleIdx="2" presStyleCnt="3">
        <dgm:presLayoutVars>
          <dgm:bulletEnabled val="1"/>
        </dgm:presLayoutVars>
      </dgm:prSet>
      <dgm:spPr/>
    </dgm:pt>
    <dgm:pt modelId="{EA7E2EAA-E16B-408A-A2E4-2DDB9EDF8DBB}" type="pres">
      <dgm:prSet presAssocID="{A4930E7E-0578-48A5-A2AF-DA471634C81B}" presName="ThreeNodes_3_text" presStyleLbl="node1" presStyleIdx="2" presStyleCnt="3">
        <dgm:presLayoutVars>
          <dgm:bulletEnabled val="1"/>
        </dgm:presLayoutVars>
      </dgm:prSet>
      <dgm:spPr/>
    </dgm:pt>
  </dgm:ptLst>
  <dgm:cxnLst>
    <dgm:cxn modelId="{15E20F08-66F2-498A-81CD-DD0716BC0FCA}" srcId="{A4930E7E-0578-48A5-A2AF-DA471634C81B}" destId="{ED0154A6-7109-41A0-A55B-B605719DE322}" srcOrd="2" destOrd="0" parTransId="{349A7B4A-3DBD-480D-B8F8-C7B87F6FA832}" sibTransId="{F310886F-B816-40CC-B01C-A49841A26C01}"/>
    <dgm:cxn modelId="{BBD19F11-0745-4900-A272-4A354E1024BD}" type="presOf" srcId="{2A201185-6D6D-41C1-943A-479F3D0A27CF}" destId="{10B11832-46D3-425E-AE9F-C80E873551BE}" srcOrd="0" destOrd="0" presId="urn:microsoft.com/office/officeart/2005/8/layout/vProcess5"/>
    <dgm:cxn modelId="{3C980C6A-D4B9-4B35-9560-02801E1902B9}" type="presOf" srcId="{2A201185-6D6D-41C1-943A-479F3D0A27CF}" destId="{F3DA68D0-F34F-483B-8924-57AFD271A588}" srcOrd="1" destOrd="0" presId="urn:microsoft.com/office/officeart/2005/8/layout/vProcess5"/>
    <dgm:cxn modelId="{921FD46A-DE5F-42F7-85C3-630BBCABE000}" srcId="{A4930E7E-0578-48A5-A2AF-DA471634C81B}" destId="{3963ACB1-3B6B-46A9-AAA7-F861A1F0864F}" srcOrd="1" destOrd="0" parTransId="{D7D55753-BCBD-49FF-BB47-ADC80830ABE9}" sibTransId="{1F6A787B-A2CA-4FF0-B77D-D4798E3D9F4B}"/>
    <dgm:cxn modelId="{BD094F4C-6A02-4206-8FB9-52B556C78DCF}" type="presOf" srcId="{ED0154A6-7109-41A0-A55B-B605719DE322}" destId="{EA7E2EAA-E16B-408A-A2E4-2DDB9EDF8DBB}" srcOrd="1" destOrd="0" presId="urn:microsoft.com/office/officeart/2005/8/layout/vProcess5"/>
    <dgm:cxn modelId="{1AD2DE53-378D-4269-851D-DDB758835A22}" type="presOf" srcId="{3963ACB1-3B6B-46A9-AAA7-F861A1F0864F}" destId="{0E717A9A-BD8D-49FA-A3ED-F96332799DB0}" srcOrd="1" destOrd="0" presId="urn:microsoft.com/office/officeart/2005/8/layout/vProcess5"/>
    <dgm:cxn modelId="{24DA3479-6287-4306-BB42-638F7FBC9F51}" type="presOf" srcId="{39F1068A-E21A-4FE8-9B83-A47EA09516F6}" destId="{950BD25B-81A6-4B75-9125-699A2702A552}" srcOrd="0" destOrd="0" presId="urn:microsoft.com/office/officeart/2005/8/layout/vProcess5"/>
    <dgm:cxn modelId="{528BE99B-EC6B-4E59-A780-298DC6575807}" type="presOf" srcId="{1F6A787B-A2CA-4FF0-B77D-D4798E3D9F4B}" destId="{44E0F7AE-F3DD-4D06-B57C-89934E1D696E}" srcOrd="0" destOrd="0" presId="urn:microsoft.com/office/officeart/2005/8/layout/vProcess5"/>
    <dgm:cxn modelId="{B7453EAA-E95A-49C5-8BAC-CFBA13A281E6}" srcId="{A4930E7E-0578-48A5-A2AF-DA471634C81B}" destId="{2A201185-6D6D-41C1-943A-479F3D0A27CF}" srcOrd="0" destOrd="0" parTransId="{3479940D-2C89-46AE-B369-81CED15AFBEB}" sibTransId="{39F1068A-E21A-4FE8-9B83-A47EA09516F6}"/>
    <dgm:cxn modelId="{83146BB8-3F34-43E3-81DC-9278D0308589}" type="presOf" srcId="{ED0154A6-7109-41A0-A55B-B605719DE322}" destId="{9F2F584C-FF68-43F7-98DD-2E3B82AA5820}" srcOrd="0" destOrd="0" presId="urn:microsoft.com/office/officeart/2005/8/layout/vProcess5"/>
    <dgm:cxn modelId="{9C73FAD7-562C-40CE-939B-BDF405F08A4E}" type="presOf" srcId="{A4930E7E-0578-48A5-A2AF-DA471634C81B}" destId="{E300EB3F-15C8-47AD-9B87-069DFF94862A}" srcOrd="0" destOrd="0" presId="urn:microsoft.com/office/officeart/2005/8/layout/vProcess5"/>
    <dgm:cxn modelId="{30DF0BD9-C03A-4FEF-9C6F-8048CB90FA94}" type="presOf" srcId="{3963ACB1-3B6B-46A9-AAA7-F861A1F0864F}" destId="{BF62D17D-8022-4015-B89B-FC6C5FEFCA50}" srcOrd="0" destOrd="0" presId="urn:microsoft.com/office/officeart/2005/8/layout/vProcess5"/>
    <dgm:cxn modelId="{8B79F743-93DC-4EBD-B540-39FFF991F144}" type="presParOf" srcId="{E300EB3F-15C8-47AD-9B87-069DFF94862A}" destId="{A7B69D3D-DD2F-4AD0-8C98-18279E0A91B3}" srcOrd="0" destOrd="0" presId="urn:microsoft.com/office/officeart/2005/8/layout/vProcess5"/>
    <dgm:cxn modelId="{C76929E4-A040-4B04-AC45-A501C4C117B5}" type="presParOf" srcId="{E300EB3F-15C8-47AD-9B87-069DFF94862A}" destId="{10B11832-46D3-425E-AE9F-C80E873551BE}" srcOrd="1" destOrd="0" presId="urn:microsoft.com/office/officeart/2005/8/layout/vProcess5"/>
    <dgm:cxn modelId="{49C9B6E5-40E7-4E40-8139-D5A76DDE5D3F}" type="presParOf" srcId="{E300EB3F-15C8-47AD-9B87-069DFF94862A}" destId="{BF62D17D-8022-4015-B89B-FC6C5FEFCA50}" srcOrd="2" destOrd="0" presId="urn:microsoft.com/office/officeart/2005/8/layout/vProcess5"/>
    <dgm:cxn modelId="{8BE6E6BE-CE8F-46ED-8D60-82E8639D4506}" type="presParOf" srcId="{E300EB3F-15C8-47AD-9B87-069DFF94862A}" destId="{9F2F584C-FF68-43F7-98DD-2E3B82AA5820}" srcOrd="3" destOrd="0" presId="urn:microsoft.com/office/officeart/2005/8/layout/vProcess5"/>
    <dgm:cxn modelId="{EA562E16-FFCD-41B7-A7AE-BD124F5FA888}" type="presParOf" srcId="{E300EB3F-15C8-47AD-9B87-069DFF94862A}" destId="{950BD25B-81A6-4B75-9125-699A2702A552}" srcOrd="4" destOrd="0" presId="urn:microsoft.com/office/officeart/2005/8/layout/vProcess5"/>
    <dgm:cxn modelId="{0F17AB90-8FF8-4945-B341-00B23F2A3164}" type="presParOf" srcId="{E300EB3F-15C8-47AD-9B87-069DFF94862A}" destId="{44E0F7AE-F3DD-4D06-B57C-89934E1D696E}" srcOrd="5" destOrd="0" presId="urn:microsoft.com/office/officeart/2005/8/layout/vProcess5"/>
    <dgm:cxn modelId="{24E8388F-60AF-41C5-AD88-FA2FFCD629D6}" type="presParOf" srcId="{E300EB3F-15C8-47AD-9B87-069DFF94862A}" destId="{F3DA68D0-F34F-483B-8924-57AFD271A588}" srcOrd="6" destOrd="0" presId="urn:microsoft.com/office/officeart/2005/8/layout/vProcess5"/>
    <dgm:cxn modelId="{F5110794-26DD-4526-8159-527219F2ED16}" type="presParOf" srcId="{E300EB3F-15C8-47AD-9B87-069DFF94862A}" destId="{0E717A9A-BD8D-49FA-A3ED-F96332799DB0}" srcOrd="7" destOrd="0" presId="urn:microsoft.com/office/officeart/2005/8/layout/vProcess5"/>
    <dgm:cxn modelId="{B8A4C4E9-9D3B-4771-B1BF-7148B7B10BC0}" type="presParOf" srcId="{E300EB3F-15C8-47AD-9B87-069DFF94862A}" destId="{EA7E2EAA-E16B-408A-A2E4-2DDB9EDF8DBB}" srcOrd="8"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EF64C82-7E8B-44C1-9CED-8A40B60FE014}" type="doc">
      <dgm:prSet loTypeId="urn:microsoft.com/office/officeart/2005/8/layout/hProcess11" loCatId="process" qsTypeId="urn:microsoft.com/office/officeart/2005/8/quickstyle/simple5" qsCatId="simple" csTypeId="urn:microsoft.com/office/officeart/2005/8/colors/accent0_3" csCatId="mainScheme" phldr="1"/>
      <dgm:spPr/>
      <dgm:t>
        <a:bodyPr/>
        <a:lstStyle/>
        <a:p>
          <a:endParaRPr lang="fr-FR"/>
        </a:p>
      </dgm:t>
    </dgm:pt>
    <dgm:pt modelId="{6F6919F9-1BD1-4DA5-ABE3-FFC087A7F321}">
      <dgm:prSet custT="1"/>
      <dgm:spPr>
        <a:ln>
          <a:solidFill>
            <a:srgbClr val="3D4E66"/>
          </a:solidFill>
        </a:ln>
      </dgm:spPr>
      <dgm:t>
        <a:bodyPr/>
        <a:lstStyle/>
        <a:p>
          <a:pPr algn="ctr" rtl="0"/>
          <a:r>
            <a:rPr lang="fr-BE" sz="1400" b="0" i="1" cap="none" spc="0">
              <a:ln w="0"/>
              <a:effectLst>
                <a:outerShdw blurRad="38100" dist="38100" dir="2700000" algn="tl">
                  <a:srgbClr val="000000">
                    <a:alpha val="43137"/>
                  </a:srgbClr>
                </a:outerShdw>
              </a:effectLst>
            </a:rPr>
            <a:t>Assesseur 1</a:t>
          </a:r>
        </a:p>
        <a:p>
          <a:pPr algn="ctr" rtl="0"/>
          <a:r>
            <a:rPr lang="fr-BE" sz="1400" b="0" cap="none" spc="0">
              <a:ln w="0"/>
              <a:effectLst/>
            </a:rPr>
            <a:t>Reçoit les convocations et documents d’identité* des électeurs et les oriente</a:t>
          </a:r>
          <a:endParaRPr lang="fr-BE" sz="1600" b="0" i="1" cap="none" spc="0">
            <a:ln w="0"/>
            <a:effectLst/>
          </a:endParaRPr>
        </a:p>
      </dgm:t>
    </dgm:pt>
    <dgm:pt modelId="{51BB3625-39D8-4BEC-A364-7F95F4E5EA7B}" type="parTrans" cxnId="{41841E86-59BF-4855-8C72-F03A4FD08388}">
      <dgm:prSet/>
      <dgm:spPr/>
      <dgm:t>
        <a:bodyPr/>
        <a:lstStyle/>
        <a:p>
          <a:endParaRPr lang="fr-FR" b="0" cap="none" spc="0">
            <a:ln w="0"/>
            <a:solidFill>
              <a:schemeClr val="tx1"/>
            </a:solidFill>
            <a:effectLst/>
          </a:endParaRPr>
        </a:p>
      </dgm:t>
    </dgm:pt>
    <dgm:pt modelId="{134DC9D6-9BBD-40D8-B6A0-A1B2A2800E07}" type="sibTrans" cxnId="{41841E86-59BF-4855-8C72-F03A4FD08388}">
      <dgm:prSet/>
      <dgm:spPr/>
      <dgm:t>
        <a:bodyPr/>
        <a:lstStyle/>
        <a:p>
          <a:endParaRPr lang="fr-FR" b="0" cap="none" spc="0">
            <a:ln w="0"/>
            <a:solidFill>
              <a:schemeClr val="tx1"/>
            </a:solidFill>
            <a:effectLst/>
          </a:endParaRPr>
        </a:p>
      </dgm:t>
    </dgm:pt>
    <dgm:pt modelId="{5E2D0B00-CA2E-4EAF-B73A-FB8A48F09C41}">
      <dgm:prSet custT="1"/>
      <dgm:spPr>
        <a:ln>
          <a:solidFill>
            <a:srgbClr val="3D4E66"/>
          </a:solidFill>
        </a:ln>
      </dgm:spPr>
      <dgm:t>
        <a:bodyPr/>
        <a:lstStyle/>
        <a:p>
          <a:pPr algn="ctr" rtl="0"/>
          <a:r>
            <a:rPr lang="fr-BE" sz="1400" b="0" i="1" cap="none" spc="0">
              <a:ln w="0"/>
              <a:effectLst>
                <a:outerShdw blurRad="38100" dist="38100" dir="2700000" algn="tl">
                  <a:srgbClr val="000000">
                    <a:alpha val="43137"/>
                  </a:srgbClr>
                </a:outerShdw>
              </a:effectLst>
            </a:rPr>
            <a:t>Assesseur 2</a:t>
          </a:r>
        </a:p>
        <a:p>
          <a:pPr algn="ctr" rtl="0"/>
          <a:r>
            <a:rPr lang="fr-BE" sz="1200" b="0" cap="none" spc="0">
              <a:ln w="0"/>
              <a:effectLst/>
            </a:rPr>
            <a:t>Reçoit les documents de l’assesseur 1, et vérifie sur la liste des électeurs du bureau, puis coche les noms des électeurs sur le registre</a:t>
          </a:r>
          <a:endParaRPr lang="fr-BE" sz="1400" b="0" i="1" cap="none" spc="0">
            <a:ln w="0"/>
            <a:effectLst/>
          </a:endParaRPr>
        </a:p>
      </dgm:t>
    </dgm:pt>
    <dgm:pt modelId="{8450044B-D1E0-4DB9-BE8F-4CC5BF7EEBE0}" type="parTrans" cxnId="{2B27C800-630D-4FD9-B558-7D003D533286}">
      <dgm:prSet/>
      <dgm:spPr/>
      <dgm:t>
        <a:bodyPr/>
        <a:lstStyle/>
        <a:p>
          <a:endParaRPr lang="fr-FR" b="0" cap="none" spc="0">
            <a:ln w="0"/>
            <a:solidFill>
              <a:schemeClr val="tx1"/>
            </a:solidFill>
            <a:effectLst/>
          </a:endParaRPr>
        </a:p>
      </dgm:t>
    </dgm:pt>
    <dgm:pt modelId="{6B0F30F3-EADC-4707-8051-699EF51AEEE3}" type="sibTrans" cxnId="{2B27C800-630D-4FD9-B558-7D003D533286}">
      <dgm:prSet/>
      <dgm:spPr/>
      <dgm:t>
        <a:bodyPr/>
        <a:lstStyle/>
        <a:p>
          <a:endParaRPr lang="fr-FR" b="0" cap="none" spc="0">
            <a:ln w="0"/>
            <a:solidFill>
              <a:schemeClr val="tx1"/>
            </a:solidFill>
            <a:effectLst/>
          </a:endParaRPr>
        </a:p>
      </dgm:t>
    </dgm:pt>
    <dgm:pt modelId="{CDCC2564-CA6F-4E10-98D6-7DDD813574F6}">
      <dgm:prSet custT="1"/>
      <dgm:spPr>
        <a:ln>
          <a:solidFill>
            <a:srgbClr val="3D4E66"/>
          </a:solidFill>
        </a:ln>
      </dgm:spPr>
      <dgm:t>
        <a:bodyPr/>
        <a:lstStyle/>
        <a:p>
          <a:pPr algn="ctr" rtl="0"/>
          <a:r>
            <a:rPr lang="fr-BE" sz="1400" b="0" i="1" cap="none" spc="0">
              <a:ln w="0"/>
              <a:effectLst>
                <a:outerShdw blurRad="38100" dist="38100" dir="2700000" algn="tl">
                  <a:srgbClr val="000000">
                    <a:alpha val="43137"/>
                  </a:srgbClr>
                </a:outerShdw>
              </a:effectLst>
            </a:rPr>
            <a:t>Secrétaire</a:t>
          </a:r>
        </a:p>
        <a:p>
          <a:pPr algn="ctr" rtl="0"/>
          <a:r>
            <a:rPr lang="fr-BE" sz="1200" b="0" cap="none" spc="0">
              <a:ln w="0"/>
              <a:effectLst/>
            </a:rPr>
            <a:t>Coche les noms des électeurs sur le deuxième registre</a:t>
          </a:r>
          <a:endParaRPr lang="fr-BE" sz="1400" b="0" i="1" cap="none" spc="0">
            <a:ln w="0"/>
            <a:effectLst/>
          </a:endParaRPr>
        </a:p>
      </dgm:t>
    </dgm:pt>
    <dgm:pt modelId="{92439315-2287-42B2-A0C0-11F65BC8A5DA}" type="parTrans" cxnId="{E01FD63C-8D6F-42AB-B3D8-9B9AAFEF67E7}">
      <dgm:prSet/>
      <dgm:spPr/>
      <dgm:t>
        <a:bodyPr/>
        <a:lstStyle/>
        <a:p>
          <a:endParaRPr lang="fr-FR" b="0" cap="none" spc="0">
            <a:ln w="0"/>
            <a:solidFill>
              <a:schemeClr val="tx1"/>
            </a:solidFill>
            <a:effectLst/>
          </a:endParaRPr>
        </a:p>
      </dgm:t>
    </dgm:pt>
    <dgm:pt modelId="{59A9D531-658A-4F0D-89FA-392CA96BF63A}" type="sibTrans" cxnId="{E01FD63C-8D6F-42AB-B3D8-9B9AAFEF67E7}">
      <dgm:prSet/>
      <dgm:spPr/>
      <dgm:t>
        <a:bodyPr/>
        <a:lstStyle/>
        <a:p>
          <a:endParaRPr lang="fr-FR" b="0" cap="none" spc="0">
            <a:ln w="0"/>
            <a:solidFill>
              <a:schemeClr val="tx1"/>
            </a:solidFill>
            <a:effectLst/>
          </a:endParaRPr>
        </a:p>
      </dgm:t>
    </dgm:pt>
    <dgm:pt modelId="{D4EC67ED-646D-4BE4-A14A-07D45ABCA851}">
      <dgm:prSet custT="1"/>
      <dgm:spPr>
        <a:ln>
          <a:solidFill>
            <a:srgbClr val="3D4E66"/>
          </a:solidFill>
        </a:ln>
      </dgm:spPr>
      <dgm:t>
        <a:bodyPr/>
        <a:lstStyle/>
        <a:p>
          <a:pPr algn="ctr" rtl="0"/>
          <a:r>
            <a:rPr lang="fr-BE" sz="1400" b="0" i="1" cap="none" spc="0">
              <a:ln w="0"/>
              <a:effectLst>
                <a:outerShdw blurRad="38100" dist="38100" dir="2700000" algn="tl">
                  <a:srgbClr val="000000">
                    <a:alpha val="43137"/>
                  </a:srgbClr>
                </a:outerShdw>
              </a:effectLst>
            </a:rPr>
            <a:t>Président</a:t>
          </a:r>
        </a:p>
        <a:p>
          <a:pPr algn="l" rtl="0"/>
          <a:r>
            <a:rPr lang="fr-BE" sz="1200" b="0" cap="none" spc="0">
              <a:ln w="0"/>
              <a:effectLst/>
            </a:rPr>
            <a:t>- Contrôle l’état du bulletin de vote </a:t>
          </a:r>
        </a:p>
        <a:p>
          <a:pPr algn="l" rtl="0"/>
          <a:r>
            <a:rPr lang="fr-BE" sz="1200" b="0" cap="none" spc="0">
              <a:ln w="0"/>
              <a:effectLst/>
            </a:rPr>
            <a:t>- Le remet à l’électeur</a:t>
          </a:r>
        </a:p>
        <a:p>
          <a:pPr algn="l" rtl="0"/>
          <a:r>
            <a:rPr lang="fr-BE" sz="1200" b="0" i="0" cap="none" spc="0">
              <a:ln w="0"/>
              <a:effectLst/>
            </a:rPr>
            <a:t>- Vérifie que l’électeur met dans la bonne urne</a:t>
          </a:r>
          <a:endParaRPr lang="fr-BE" sz="1400" b="0" i="0" cap="none" spc="0">
            <a:ln w="0"/>
            <a:effectLst/>
          </a:endParaRPr>
        </a:p>
      </dgm:t>
    </dgm:pt>
    <dgm:pt modelId="{D0817214-4BFD-4E8A-B97E-D3E3EC2F2D8F}" type="parTrans" cxnId="{99A5A36E-40AA-4834-B138-0906C5DDD9AC}">
      <dgm:prSet/>
      <dgm:spPr/>
      <dgm:t>
        <a:bodyPr/>
        <a:lstStyle/>
        <a:p>
          <a:endParaRPr lang="fr-FR" b="0" cap="none" spc="0">
            <a:ln w="0"/>
            <a:solidFill>
              <a:schemeClr val="tx1"/>
            </a:solidFill>
            <a:effectLst/>
          </a:endParaRPr>
        </a:p>
      </dgm:t>
    </dgm:pt>
    <dgm:pt modelId="{93F07AD4-AE69-4843-957D-8A735333F0BB}" type="sibTrans" cxnId="{99A5A36E-40AA-4834-B138-0906C5DDD9AC}">
      <dgm:prSet/>
      <dgm:spPr/>
      <dgm:t>
        <a:bodyPr/>
        <a:lstStyle/>
        <a:p>
          <a:endParaRPr lang="fr-FR" b="0" cap="none" spc="0">
            <a:ln w="0"/>
            <a:solidFill>
              <a:schemeClr val="tx1"/>
            </a:solidFill>
            <a:effectLst/>
          </a:endParaRPr>
        </a:p>
      </dgm:t>
    </dgm:pt>
    <dgm:pt modelId="{A1FDB1D5-DBB4-42DD-8604-C0D40A8B720E}">
      <dgm:prSet custT="1"/>
      <dgm:spPr>
        <a:ln>
          <a:solidFill>
            <a:srgbClr val="3D4E66"/>
          </a:solidFill>
        </a:ln>
      </dgm:spPr>
      <dgm:t>
        <a:bodyPr/>
        <a:lstStyle/>
        <a:p>
          <a:pPr algn="ctr" rtl="0"/>
          <a:r>
            <a:rPr lang="fr-BE" sz="1400" b="0" i="1" cap="none" spc="0">
              <a:ln w="0"/>
              <a:effectLst>
                <a:outerShdw blurRad="38100" dist="38100" dir="2700000" algn="tl">
                  <a:srgbClr val="000000">
                    <a:alpha val="43137"/>
                  </a:srgbClr>
                </a:outerShdw>
              </a:effectLst>
            </a:rPr>
            <a:t>Assesseur 3</a:t>
          </a:r>
        </a:p>
        <a:p>
          <a:pPr algn="ctr" rtl="0"/>
          <a:r>
            <a:rPr lang="fr-BE" sz="1200" b="0" cap="none" spc="0">
              <a:ln w="0"/>
              <a:effectLst/>
            </a:rPr>
            <a:t>Estampille les bulletins de vote avec un timbreur</a:t>
          </a:r>
          <a:endParaRPr lang="fr-BE" sz="1400" b="0" i="1" cap="none" spc="0">
            <a:ln w="0"/>
            <a:effectLst/>
          </a:endParaRPr>
        </a:p>
      </dgm:t>
    </dgm:pt>
    <dgm:pt modelId="{4FAF54F9-6FA7-4ABC-932D-3FB5A339D9F4}" type="parTrans" cxnId="{83DB6D2C-D0EA-4359-AC7B-E2E113ECD73D}">
      <dgm:prSet/>
      <dgm:spPr/>
      <dgm:t>
        <a:bodyPr/>
        <a:lstStyle/>
        <a:p>
          <a:endParaRPr lang="fr-FR" b="0" cap="none" spc="0">
            <a:ln w="0"/>
            <a:solidFill>
              <a:schemeClr val="tx1"/>
            </a:solidFill>
            <a:effectLst/>
          </a:endParaRPr>
        </a:p>
      </dgm:t>
    </dgm:pt>
    <dgm:pt modelId="{922D39EA-1554-4848-9CD2-410D5E06F879}" type="sibTrans" cxnId="{83DB6D2C-D0EA-4359-AC7B-E2E113ECD73D}">
      <dgm:prSet/>
      <dgm:spPr/>
      <dgm:t>
        <a:bodyPr/>
        <a:lstStyle/>
        <a:p>
          <a:endParaRPr lang="fr-FR" b="0" cap="none" spc="0">
            <a:ln w="0"/>
            <a:solidFill>
              <a:schemeClr val="tx1"/>
            </a:solidFill>
            <a:effectLst/>
          </a:endParaRPr>
        </a:p>
      </dgm:t>
    </dgm:pt>
    <dgm:pt modelId="{0F9417CB-B55E-40CF-AE90-F609E528C53F}">
      <dgm:prSet custT="1"/>
      <dgm:spPr>
        <a:ln>
          <a:solidFill>
            <a:srgbClr val="3D4E66"/>
          </a:solidFill>
        </a:ln>
      </dgm:spPr>
      <dgm:t>
        <a:bodyPr/>
        <a:lstStyle/>
        <a:p>
          <a:pPr algn="ctr" rtl="0"/>
          <a:r>
            <a:rPr lang="fr-BE" sz="1400" b="0" i="1" cap="none" spc="0">
              <a:ln w="0"/>
              <a:effectLst>
                <a:outerShdw blurRad="38100" dist="38100" dir="2700000" algn="tl">
                  <a:srgbClr val="000000">
                    <a:alpha val="43137"/>
                  </a:srgbClr>
                </a:outerShdw>
              </a:effectLst>
            </a:rPr>
            <a:t>Assesseur 4</a:t>
          </a:r>
        </a:p>
        <a:p>
          <a:pPr algn="ctr" rtl="0"/>
          <a:r>
            <a:rPr lang="fr-BE" sz="1400" b="0" cap="none" spc="0">
              <a:ln w="0"/>
              <a:effectLst/>
            </a:rPr>
            <a:t>Estampille les lettres de convocation avec le cachet et les rend à l'électeur avec son document d’identité</a:t>
          </a:r>
          <a:endParaRPr lang="fr-BE" sz="1400" b="0" i="0" cap="none" spc="0">
            <a:ln w="0"/>
            <a:effectLst/>
          </a:endParaRPr>
        </a:p>
      </dgm:t>
    </dgm:pt>
    <dgm:pt modelId="{5C6E7EA4-52B1-4A69-B163-DAAD5AFAFB1A}" type="parTrans" cxnId="{DAE90AA5-106A-4BE4-BC63-855FC5B8B777}">
      <dgm:prSet/>
      <dgm:spPr/>
      <dgm:t>
        <a:bodyPr/>
        <a:lstStyle/>
        <a:p>
          <a:endParaRPr lang="fr-FR"/>
        </a:p>
      </dgm:t>
    </dgm:pt>
    <dgm:pt modelId="{C56AACC9-7C40-4966-9E23-EE77C2A92E94}" type="sibTrans" cxnId="{DAE90AA5-106A-4BE4-BC63-855FC5B8B777}">
      <dgm:prSet/>
      <dgm:spPr/>
      <dgm:t>
        <a:bodyPr/>
        <a:lstStyle/>
        <a:p>
          <a:endParaRPr lang="fr-FR"/>
        </a:p>
      </dgm:t>
    </dgm:pt>
    <dgm:pt modelId="{98F24FAA-2083-4292-800C-FF7C150B64DA}" type="pres">
      <dgm:prSet presAssocID="{3EF64C82-7E8B-44C1-9CED-8A40B60FE014}" presName="Name0" presStyleCnt="0">
        <dgm:presLayoutVars>
          <dgm:dir/>
          <dgm:resizeHandles val="exact"/>
        </dgm:presLayoutVars>
      </dgm:prSet>
      <dgm:spPr/>
    </dgm:pt>
    <dgm:pt modelId="{2C63FDFC-F632-4705-99EF-BF6798443714}" type="pres">
      <dgm:prSet presAssocID="{3EF64C82-7E8B-44C1-9CED-8A40B60FE014}" presName="arrow" presStyleLbl="bgShp" presStyleIdx="0" presStyleCnt="1"/>
      <dgm:spPr/>
    </dgm:pt>
    <dgm:pt modelId="{1B61C2D8-888D-45F7-BB37-16D05605F39B}" type="pres">
      <dgm:prSet presAssocID="{3EF64C82-7E8B-44C1-9CED-8A40B60FE014}" presName="points" presStyleCnt="0"/>
      <dgm:spPr/>
    </dgm:pt>
    <dgm:pt modelId="{4AE66DDB-F846-4D31-B62F-27AC10783555}" type="pres">
      <dgm:prSet presAssocID="{6F6919F9-1BD1-4DA5-ABE3-FFC087A7F321}" presName="compositeA" presStyleCnt="0"/>
      <dgm:spPr/>
    </dgm:pt>
    <dgm:pt modelId="{EAC1DD31-9810-4D79-8BFD-049F72CE50BE}" type="pres">
      <dgm:prSet presAssocID="{6F6919F9-1BD1-4DA5-ABE3-FFC087A7F321}" presName="textA" presStyleLbl="revTx" presStyleIdx="0" presStyleCnt="6" custScaleX="188544" custScaleY="67082" custLinFactNeighborX="-259" custLinFactNeighborY="20939">
        <dgm:presLayoutVars>
          <dgm:bulletEnabled val="1"/>
        </dgm:presLayoutVars>
      </dgm:prSet>
      <dgm:spPr/>
    </dgm:pt>
    <dgm:pt modelId="{22B01F77-FFB9-49F2-81F0-4C1B269B11D8}" type="pres">
      <dgm:prSet presAssocID="{6F6919F9-1BD1-4DA5-ABE3-FFC087A7F321}" presName="circleA" presStyleLbl="node1" presStyleIdx="0" presStyleCnt="6" custLinFactNeighborX="10711" custLinFactNeighborY="13877"/>
      <dgm:spPr/>
    </dgm:pt>
    <dgm:pt modelId="{A55412BA-8EAE-4F55-B2EC-6E352EA1558F}" type="pres">
      <dgm:prSet presAssocID="{6F6919F9-1BD1-4DA5-ABE3-FFC087A7F321}" presName="spaceA" presStyleCnt="0"/>
      <dgm:spPr/>
    </dgm:pt>
    <dgm:pt modelId="{A73E60A5-5D92-4A34-B2CE-C84C534D72D8}" type="pres">
      <dgm:prSet presAssocID="{134DC9D6-9BBD-40D8-B6A0-A1B2A2800E07}" presName="space" presStyleCnt="0"/>
      <dgm:spPr/>
    </dgm:pt>
    <dgm:pt modelId="{3C00B3C3-FA38-4C2E-82A9-AA370E784BCB}" type="pres">
      <dgm:prSet presAssocID="{5E2D0B00-CA2E-4EAF-B73A-FB8A48F09C41}" presName="compositeB" presStyleCnt="0"/>
      <dgm:spPr/>
    </dgm:pt>
    <dgm:pt modelId="{C14563AA-F0E2-4FE6-B9D9-F2112EB6BC57}" type="pres">
      <dgm:prSet presAssocID="{5E2D0B00-CA2E-4EAF-B73A-FB8A48F09C41}" presName="textB" presStyleLbl="revTx" presStyleIdx="1" presStyleCnt="6" custScaleX="154874" custScaleY="92076" custLinFactNeighborX="518" custLinFactNeighborY="-1955">
        <dgm:presLayoutVars>
          <dgm:bulletEnabled val="1"/>
        </dgm:presLayoutVars>
      </dgm:prSet>
      <dgm:spPr/>
    </dgm:pt>
    <dgm:pt modelId="{7F73B8C6-ABD7-46A0-966E-175D70D6160C}" type="pres">
      <dgm:prSet presAssocID="{5E2D0B00-CA2E-4EAF-B73A-FB8A48F09C41}" presName="circleB" presStyleLbl="node1" presStyleIdx="1" presStyleCnt="6" custLinFactNeighborY="-22556"/>
      <dgm:spPr/>
    </dgm:pt>
    <dgm:pt modelId="{D115F5B4-A21B-4EA6-AA49-67A4EBC7EC72}" type="pres">
      <dgm:prSet presAssocID="{5E2D0B00-CA2E-4EAF-B73A-FB8A48F09C41}" presName="spaceB" presStyleCnt="0"/>
      <dgm:spPr/>
    </dgm:pt>
    <dgm:pt modelId="{7C01C23C-A8E6-4999-99E9-2DB0A4021420}" type="pres">
      <dgm:prSet presAssocID="{6B0F30F3-EADC-4707-8051-699EF51AEEE3}" presName="space" presStyleCnt="0"/>
      <dgm:spPr/>
    </dgm:pt>
    <dgm:pt modelId="{973ADFF9-12A8-4BFE-8051-131CE7B1181E}" type="pres">
      <dgm:prSet presAssocID="{CDCC2564-CA6F-4E10-98D6-7DDD813574F6}" presName="compositeA" presStyleCnt="0"/>
      <dgm:spPr/>
    </dgm:pt>
    <dgm:pt modelId="{A80BDE90-B97B-412F-AE54-8413DFCC0F66}" type="pres">
      <dgm:prSet presAssocID="{CDCC2564-CA6F-4E10-98D6-7DDD813574F6}" presName="textA" presStyleLbl="revTx" presStyleIdx="2" presStyleCnt="6" custScaleX="96647" custScaleY="67028" custLinFactNeighborX="617" custLinFactNeighborY="23122">
        <dgm:presLayoutVars>
          <dgm:bulletEnabled val="1"/>
        </dgm:presLayoutVars>
      </dgm:prSet>
      <dgm:spPr/>
    </dgm:pt>
    <dgm:pt modelId="{1ACF7D02-166E-4B5A-BB2F-28E43CE37851}" type="pres">
      <dgm:prSet presAssocID="{CDCC2564-CA6F-4E10-98D6-7DDD813574F6}" presName="circleA" presStyleLbl="node1" presStyleIdx="2" presStyleCnt="6" custLinFactNeighborX="-1416" custLinFactNeighborY="19331"/>
      <dgm:spPr/>
    </dgm:pt>
    <dgm:pt modelId="{4996F3C7-85F0-434D-A5C4-7E721FC02F08}" type="pres">
      <dgm:prSet presAssocID="{CDCC2564-CA6F-4E10-98D6-7DDD813574F6}" presName="spaceA" presStyleCnt="0"/>
      <dgm:spPr/>
    </dgm:pt>
    <dgm:pt modelId="{81D9CF05-8F48-4CAE-A8C0-37B00EA7A192}" type="pres">
      <dgm:prSet presAssocID="{59A9D531-658A-4F0D-89FA-392CA96BF63A}" presName="space" presStyleCnt="0"/>
      <dgm:spPr/>
    </dgm:pt>
    <dgm:pt modelId="{61CDAE1D-C9B4-4077-99CF-3F90E0B7EF40}" type="pres">
      <dgm:prSet presAssocID="{A1FDB1D5-DBB4-42DD-8604-C0D40A8B720E}" presName="compositeB" presStyleCnt="0"/>
      <dgm:spPr/>
    </dgm:pt>
    <dgm:pt modelId="{008C5657-9EA9-4BB1-9B53-BAA328BC0C80}" type="pres">
      <dgm:prSet presAssocID="{A1FDB1D5-DBB4-42DD-8604-C0D40A8B720E}" presName="textB" presStyleLbl="revTx" presStyleIdx="3" presStyleCnt="6" custScaleX="129049" custScaleY="51671" custLinFactNeighborX="-704" custLinFactNeighborY="-32919">
        <dgm:presLayoutVars>
          <dgm:bulletEnabled val="1"/>
        </dgm:presLayoutVars>
      </dgm:prSet>
      <dgm:spPr/>
    </dgm:pt>
    <dgm:pt modelId="{5D756EAF-2CAA-476E-BFE7-AE0808EC4609}" type="pres">
      <dgm:prSet presAssocID="{A1FDB1D5-DBB4-42DD-8604-C0D40A8B720E}" presName="circleB" presStyleLbl="node1" presStyleIdx="3" presStyleCnt="6" custLinFactNeighborX="-3683" custLinFactNeighborY="-59992"/>
      <dgm:spPr/>
    </dgm:pt>
    <dgm:pt modelId="{6D47373D-51A1-43BF-832B-CE6495DD9F60}" type="pres">
      <dgm:prSet presAssocID="{A1FDB1D5-DBB4-42DD-8604-C0D40A8B720E}" presName="spaceB" presStyleCnt="0"/>
      <dgm:spPr/>
    </dgm:pt>
    <dgm:pt modelId="{03AB65BB-418B-47E3-8815-106490AEE9C7}" type="pres">
      <dgm:prSet presAssocID="{922D39EA-1554-4848-9CD2-410D5E06F879}" presName="space" presStyleCnt="0"/>
      <dgm:spPr/>
    </dgm:pt>
    <dgm:pt modelId="{5217E2B0-227D-4574-A147-4AACBC8CB6C9}" type="pres">
      <dgm:prSet presAssocID="{D4EC67ED-646D-4BE4-A14A-07D45ABCA851}" presName="compositeA" presStyleCnt="0"/>
      <dgm:spPr/>
    </dgm:pt>
    <dgm:pt modelId="{4B52962E-22DA-4256-9EFF-F817118F3500}" type="pres">
      <dgm:prSet presAssocID="{D4EC67ED-646D-4BE4-A14A-07D45ABCA851}" presName="textA" presStyleLbl="revTx" presStyleIdx="4" presStyleCnt="6" custScaleX="149164" custScaleY="92135" custLinFactNeighborX="5709" custLinFactNeighborY="3443">
        <dgm:presLayoutVars>
          <dgm:bulletEnabled val="1"/>
        </dgm:presLayoutVars>
      </dgm:prSet>
      <dgm:spPr/>
    </dgm:pt>
    <dgm:pt modelId="{AE126F8C-D8A6-4B0D-9BA0-4EB400782C1B}" type="pres">
      <dgm:prSet presAssocID="{D4EC67ED-646D-4BE4-A14A-07D45ABCA851}" presName="circleA" presStyleLbl="node1" presStyleIdx="4" presStyleCnt="6" custLinFactNeighborX="14107" custLinFactNeighborY="-11155"/>
      <dgm:spPr/>
    </dgm:pt>
    <dgm:pt modelId="{6917A615-F5ED-4B6B-AAC1-2026270F472B}" type="pres">
      <dgm:prSet presAssocID="{D4EC67ED-646D-4BE4-A14A-07D45ABCA851}" presName="spaceA" presStyleCnt="0"/>
      <dgm:spPr/>
    </dgm:pt>
    <dgm:pt modelId="{B9A2A13E-B402-4D9C-93CF-E8A5434C7A1C}" type="pres">
      <dgm:prSet presAssocID="{93F07AD4-AE69-4843-957D-8A735333F0BB}" presName="space" presStyleCnt="0"/>
      <dgm:spPr/>
    </dgm:pt>
    <dgm:pt modelId="{7D5426B0-5280-4389-B05C-6AECC55449B8}" type="pres">
      <dgm:prSet presAssocID="{0F9417CB-B55E-40CF-AE90-F609E528C53F}" presName="compositeB" presStyleCnt="0"/>
      <dgm:spPr/>
    </dgm:pt>
    <dgm:pt modelId="{D83A8E71-79B3-4ECF-9AC4-EEA24F4E3E16}" type="pres">
      <dgm:prSet presAssocID="{0F9417CB-B55E-40CF-AE90-F609E528C53F}" presName="textB" presStyleLbl="revTx" presStyleIdx="5" presStyleCnt="6" custScaleX="174335" custScaleY="87481" custLinFactNeighborX="-4885" custLinFactNeighborY="-5601">
        <dgm:presLayoutVars>
          <dgm:bulletEnabled val="1"/>
        </dgm:presLayoutVars>
      </dgm:prSet>
      <dgm:spPr/>
    </dgm:pt>
    <dgm:pt modelId="{01E4F57C-EC0D-4859-9F00-9F4FE08143F2}" type="pres">
      <dgm:prSet presAssocID="{0F9417CB-B55E-40CF-AE90-F609E528C53F}" presName="circleB" presStyleLbl="node1" presStyleIdx="5" presStyleCnt="6" custLinFactNeighborX="-10977" custLinFactNeighborY="-30792"/>
      <dgm:spPr/>
    </dgm:pt>
    <dgm:pt modelId="{6542004D-8D42-47E8-845E-FD7C2178FD0C}" type="pres">
      <dgm:prSet presAssocID="{0F9417CB-B55E-40CF-AE90-F609E528C53F}" presName="spaceB" presStyleCnt="0"/>
      <dgm:spPr/>
    </dgm:pt>
  </dgm:ptLst>
  <dgm:cxnLst>
    <dgm:cxn modelId="{2B27C800-630D-4FD9-B558-7D003D533286}" srcId="{3EF64C82-7E8B-44C1-9CED-8A40B60FE014}" destId="{5E2D0B00-CA2E-4EAF-B73A-FB8A48F09C41}" srcOrd="1" destOrd="0" parTransId="{8450044B-D1E0-4DB9-BE8F-4CC5BF7EEBE0}" sibTransId="{6B0F30F3-EADC-4707-8051-699EF51AEEE3}"/>
    <dgm:cxn modelId="{1BB27826-F7CD-42C8-A446-B774498B637A}" type="presOf" srcId="{CDCC2564-CA6F-4E10-98D6-7DDD813574F6}" destId="{A80BDE90-B97B-412F-AE54-8413DFCC0F66}" srcOrd="0" destOrd="0" presId="urn:microsoft.com/office/officeart/2005/8/layout/hProcess11"/>
    <dgm:cxn modelId="{83DB6D2C-D0EA-4359-AC7B-E2E113ECD73D}" srcId="{3EF64C82-7E8B-44C1-9CED-8A40B60FE014}" destId="{A1FDB1D5-DBB4-42DD-8604-C0D40A8B720E}" srcOrd="3" destOrd="0" parTransId="{4FAF54F9-6FA7-4ABC-932D-3FB5A339D9F4}" sibTransId="{922D39EA-1554-4848-9CD2-410D5E06F879}"/>
    <dgm:cxn modelId="{E01FD63C-8D6F-42AB-B3D8-9B9AAFEF67E7}" srcId="{3EF64C82-7E8B-44C1-9CED-8A40B60FE014}" destId="{CDCC2564-CA6F-4E10-98D6-7DDD813574F6}" srcOrd="2" destOrd="0" parTransId="{92439315-2287-42B2-A0C0-11F65BC8A5DA}" sibTransId="{59A9D531-658A-4F0D-89FA-392CA96BF63A}"/>
    <dgm:cxn modelId="{99A5A36E-40AA-4834-B138-0906C5DDD9AC}" srcId="{3EF64C82-7E8B-44C1-9CED-8A40B60FE014}" destId="{D4EC67ED-646D-4BE4-A14A-07D45ABCA851}" srcOrd="4" destOrd="0" parTransId="{D0817214-4BFD-4E8A-B97E-D3E3EC2F2D8F}" sibTransId="{93F07AD4-AE69-4843-957D-8A735333F0BB}"/>
    <dgm:cxn modelId="{DBD95558-98DD-4281-BA17-140D93F697DB}" type="presOf" srcId="{5E2D0B00-CA2E-4EAF-B73A-FB8A48F09C41}" destId="{C14563AA-F0E2-4FE6-B9D9-F2112EB6BC57}" srcOrd="0" destOrd="0" presId="urn:microsoft.com/office/officeart/2005/8/layout/hProcess11"/>
    <dgm:cxn modelId="{41841E86-59BF-4855-8C72-F03A4FD08388}" srcId="{3EF64C82-7E8B-44C1-9CED-8A40B60FE014}" destId="{6F6919F9-1BD1-4DA5-ABE3-FFC087A7F321}" srcOrd="0" destOrd="0" parTransId="{51BB3625-39D8-4BEC-A364-7F95F4E5EA7B}" sibTransId="{134DC9D6-9BBD-40D8-B6A0-A1B2A2800E07}"/>
    <dgm:cxn modelId="{5187538A-25FA-4732-9446-5CC5C4402C9B}" type="presOf" srcId="{0F9417CB-B55E-40CF-AE90-F609E528C53F}" destId="{D83A8E71-79B3-4ECF-9AC4-EEA24F4E3E16}" srcOrd="0" destOrd="0" presId="urn:microsoft.com/office/officeart/2005/8/layout/hProcess11"/>
    <dgm:cxn modelId="{1C84D6A1-ADBD-41B6-899C-153567D4D903}" type="presOf" srcId="{6F6919F9-1BD1-4DA5-ABE3-FFC087A7F321}" destId="{EAC1DD31-9810-4D79-8BFD-049F72CE50BE}" srcOrd="0" destOrd="0" presId="urn:microsoft.com/office/officeart/2005/8/layout/hProcess11"/>
    <dgm:cxn modelId="{DAE90AA5-106A-4BE4-BC63-855FC5B8B777}" srcId="{3EF64C82-7E8B-44C1-9CED-8A40B60FE014}" destId="{0F9417CB-B55E-40CF-AE90-F609E528C53F}" srcOrd="5" destOrd="0" parTransId="{5C6E7EA4-52B1-4A69-B163-DAAD5AFAFB1A}" sibTransId="{C56AACC9-7C40-4966-9E23-EE77C2A92E94}"/>
    <dgm:cxn modelId="{BD3F31BE-656F-4E20-801D-5E974FBBFFC0}" type="presOf" srcId="{D4EC67ED-646D-4BE4-A14A-07D45ABCA851}" destId="{4B52962E-22DA-4256-9EFF-F817118F3500}" srcOrd="0" destOrd="0" presId="urn:microsoft.com/office/officeart/2005/8/layout/hProcess11"/>
    <dgm:cxn modelId="{2E3B2AE9-3B8B-498C-9921-17F0C023D386}" type="presOf" srcId="{A1FDB1D5-DBB4-42DD-8604-C0D40A8B720E}" destId="{008C5657-9EA9-4BB1-9B53-BAA328BC0C80}" srcOrd="0" destOrd="0" presId="urn:microsoft.com/office/officeart/2005/8/layout/hProcess11"/>
    <dgm:cxn modelId="{98B8F2EE-95F7-4F38-8C4F-98F1CD459E55}" type="presOf" srcId="{3EF64C82-7E8B-44C1-9CED-8A40B60FE014}" destId="{98F24FAA-2083-4292-800C-FF7C150B64DA}" srcOrd="0" destOrd="0" presId="urn:microsoft.com/office/officeart/2005/8/layout/hProcess11"/>
    <dgm:cxn modelId="{E315F197-CEDC-40A2-B496-D844C7012D5C}" type="presParOf" srcId="{98F24FAA-2083-4292-800C-FF7C150B64DA}" destId="{2C63FDFC-F632-4705-99EF-BF6798443714}" srcOrd="0" destOrd="0" presId="urn:microsoft.com/office/officeart/2005/8/layout/hProcess11"/>
    <dgm:cxn modelId="{6AACCC60-2047-465A-AACE-CFEFF83F6A35}" type="presParOf" srcId="{98F24FAA-2083-4292-800C-FF7C150B64DA}" destId="{1B61C2D8-888D-45F7-BB37-16D05605F39B}" srcOrd="1" destOrd="0" presId="urn:microsoft.com/office/officeart/2005/8/layout/hProcess11"/>
    <dgm:cxn modelId="{C715D32A-D8F6-43F8-AE9D-5CA4BA162D59}" type="presParOf" srcId="{1B61C2D8-888D-45F7-BB37-16D05605F39B}" destId="{4AE66DDB-F846-4D31-B62F-27AC10783555}" srcOrd="0" destOrd="0" presId="urn:microsoft.com/office/officeart/2005/8/layout/hProcess11"/>
    <dgm:cxn modelId="{828B39A5-0447-433D-943F-42A819B6F5CB}" type="presParOf" srcId="{4AE66DDB-F846-4D31-B62F-27AC10783555}" destId="{EAC1DD31-9810-4D79-8BFD-049F72CE50BE}" srcOrd="0" destOrd="0" presId="urn:microsoft.com/office/officeart/2005/8/layout/hProcess11"/>
    <dgm:cxn modelId="{05852200-B09F-4608-9D6A-7403AECB3C47}" type="presParOf" srcId="{4AE66DDB-F846-4D31-B62F-27AC10783555}" destId="{22B01F77-FFB9-49F2-81F0-4C1B269B11D8}" srcOrd="1" destOrd="0" presId="urn:microsoft.com/office/officeart/2005/8/layout/hProcess11"/>
    <dgm:cxn modelId="{781621EE-27C5-4C25-95DF-4EB6B51E0F00}" type="presParOf" srcId="{4AE66DDB-F846-4D31-B62F-27AC10783555}" destId="{A55412BA-8EAE-4F55-B2EC-6E352EA1558F}" srcOrd="2" destOrd="0" presId="urn:microsoft.com/office/officeart/2005/8/layout/hProcess11"/>
    <dgm:cxn modelId="{1F6FFC40-B0EB-4ACC-81C2-F5D734D7BC7E}" type="presParOf" srcId="{1B61C2D8-888D-45F7-BB37-16D05605F39B}" destId="{A73E60A5-5D92-4A34-B2CE-C84C534D72D8}" srcOrd="1" destOrd="0" presId="urn:microsoft.com/office/officeart/2005/8/layout/hProcess11"/>
    <dgm:cxn modelId="{6DBAA585-E202-475B-BDD6-0202D2546F5D}" type="presParOf" srcId="{1B61C2D8-888D-45F7-BB37-16D05605F39B}" destId="{3C00B3C3-FA38-4C2E-82A9-AA370E784BCB}" srcOrd="2" destOrd="0" presId="urn:microsoft.com/office/officeart/2005/8/layout/hProcess11"/>
    <dgm:cxn modelId="{E56D674C-5217-44C5-AE6E-96DCDF23882B}" type="presParOf" srcId="{3C00B3C3-FA38-4C2E-82A9-AA370E784BCB}" destId="{C14563AA-F0E2-4FE6-B9D9-F2112EB6BC57}" srcOrd="0" destOrd="0" presId="urn:microsoft.com/office/officeart/2005/8/layout/hProcess11"/>
    <dgm:cxn modelId="{D0E3E824-6EF6-4E28-9B22-F9E38919B9DA}" type="presParOf" srcId="{3C00B3C3-FA38-4C2E-82A9-AA370E784BCB}" destId="{7F73B8C6-ABD7-46A0-966E-175D70D6160C}" srcOrd="1" destOrd="0" presId="urn:microsoft.com/office/officeart/2005/8/layout/hProcess11"/>
    <dgm:cxn modelId="{66064065-3CE0-4282-83D2-EC68B78CCB41}" type="presParOf" srcId="{3C00B3C3-FA38-4C2E-82A9-AA370E784BCB}" destId="{D115F5B4-A21B-4EA6-AA49-67A4EBC7EC72}" srcOrd="2" destOrd="0" presId="urn:microsoft.com/office/officeart/2005/8/layout/hProcess11"/>
    <dgm:cxn modelId="{0780F2DB-35F5-44A8-889D-707F00E377E0}" type="presParOf" srcId="{1B61C2D8-888D-45F7-BB37-16D05605F39B}" destId="{7C01C23C-A8E6-4999-99E9-2DB0A4021420}" srcOrd="3" destOrd="0" presId="urn:microsoft.com/office/officeart/2005/8/layout/hProcess11"/>
    <dgm:cxn modelId="{B6370CB5-26D1-43E3-8C19-B5AA4112F539}" type="presParOf" srcId="{1B61C2D8-888D-45F7-BB37-16D05605F39B}" destId="{973ADFF9-12A8-4BFE-8051-131CE7B1181E}" srcOrd="4" destOrd="0" presId="urn:microsoft.com/office/officeart/2005/8/layout/hProcess11"/>
    <dgm:cxn modelId="{81BFED2D-C9F5-436C-BCB5-5F3E3C438201}" type="presParOf" srcId="{973ADFF9-12A8-4BFE-8051-131CE7B1181E}" destId="{A80BDE90-B97B-412F-AE54-8413DFCC0F66}" srcOrd="0" destOrd="0" presId="urn:microsoft.com/office/officeart/2005/8/layout/hProcess11"/>
    <dgm:cxn modelId="{D9A2A644-9091-4725-A0D6-B0C421C3C0B7}" type="presParOf" srcId="{973ADFF9-12A8-4BFE-8051-131CE7B1181E}" destId="{1ACF7D02-166E-4B5A-BB2F-28E43CE37851}" srcOrd="1" destOrd="0" presId="urn:microsoft.com/office/officeart/2005/8/layout/hProcess11"/>
    <dgm:cxn modelId="{1399BAD6-C001-43FE-AAB0-A6F8396B3EFF}" type="presParOf" srcId="{973ADFF9-12A8-4BFE-8051-131CE7B1181E}" destId="{4996F3C7-85F0-434D-A5C4-7E721FC02F08}" srcOrd="2" destOrd="0" presId="urn:microsoft.com/office/officeart/2005/8/layout/hProcess11"/>
    <dgm:cxn modelId="{D4C1E2DB-B510-4115-87FF-81102E0AEB45}" type="presParOf" srcId="{1B61C2D8-888D-45F7-BB37-16D05605F39B}" destId="{81D9CF05-8F48-4CAE-A8C0-37B00EA7A192}" srcOrd="5" destOrd="0" presId="urn:microsoft.com/office/officeart/2005/8/layout/hProcess11"/>
    <dgm:cxn modelId="{72384CAB-F5B7-4C93-BB18-42E3CB8CE6B3}" type="presParOf" srcId="{1B61C2D8-888D-45F7-BB37-16D05605F39B}" destId="{61CDAE1D-C9B4-4077-99CF-3F90E0B7EF40}" srcOrd="6" destOrd="0" presId="urn:microsoft.com/office/officeart/2005/8/layout/hProcess11"/>
    <dgm:cxn modelId="{45936440-8D3D-4E8A-A7BE-7024D1DD9F28}" type="presParOf" srcId="{61CDAE1D-C9B4-4077-99CF-3F90E0B7EF40}" destId="{008C5657-9EA9-4BB1-9B53-BAA328BC0C80}" srcOrd="0" destOrd="0" presId="urn:microsoft.com/office/officeart/2005/8/layout/hProcess11"/>
    <dgm:cxn modelId="{651379E9-F169-459E-905C-151DA3A3571E}" type="presParOf" srcId="{61CDAE1D-C9B4-4077-99CF-3F90E0B7EF40}" destId="{5D756EAF-2CAA-476E-BFE7-AE0808EC4609}" srcOrd="1" destOrd="0" presId="urn:microsoft.com/office/officeart/2005/8/layout/hProcess11"/>
    <dgm:cxn modelId="{DBFEA65C-9D6B-477F-8E95-F2FF44408B83}" type="presParOf" srcId="{61CDAE1D-C9B4-4077-99CF-3F90E0B7EF40}" destId="{6D47373D-51A1-43BF-832B-CE6495DD9F60}" srcOrd="2" destOrd="0" presId="urn:microsoft.com/office/officeart/2005/8/layout/hProcess11"/>
    <dgm:cxn modelId="{59BF6791-AAF9-40EB-82EE-582DC34532F3}" type="presParOf" srcId="{1B61C2D8-888D-45F7-BB37-16D05605F39B}" destId="{03AB65BB-418B-47E3-8815-106490AEE9C7}" srcOrd="7" destOrd="0" presId="urn:microsoft.com/office/officeart/2005/8/layout/hProcess11"/>
    <dgm:cxn modelId="{473C6E77-0E54-49B2-85B4-0B30F0A13FD1}" type="presParOf" srcId="{1B61C2D8-888D-45F7-BB37-16D05605F39B}" destId="{5217E2B0-227D-4574-A147-4AACBC8CB6C9}" srcOrd="8" destOrd="0" presId="urn:microsoft.com/office/officeart/2005/8/layout/hProcess11"/>
    <dgm:cxn modelId="{E5B8E56E-A0F4-4496-B4CA-FB27D38A0598}" type="presParOf" srcId="{5217E2B0-227D-4574-A147-4AACBC8CB6C9}" destId="{4B52962E-22DA-4256-9EFF-F817118F3500}" srcOrd="0" destOrd="0" presId="urn:microsoft.com/office/officeart/2005/8/layout/hProcess11"/>
    <dgm:cxn modelId="{85255BDB-0A3F-42EE-B544-08742180CFBB}" type="presParOf" srcId="{5217E2B0-227D-4574-A147-4AACBC8CB6C9}" destId="{AE126F8C-D8A6-4B0D-9BA0-4EB400782C1B}" srcOrd="1" destOrd="0" presId="urn:microsoft.com/office/officeart/2005/8/layout/hProcess11"/>
    <dgm:cxn modelId="{FF68150D-3F14-4238-8407-66C8F162863F}" type="presParOf" srcId="{5217E2B0-227D-4574-A147-4AACBC8CB6C9}" destId="{6917A615-F5ED-4B6B-AAC1-2026270F472B}" srcOrd="2" destOrd="0" presId="urn:microsoft.com/office/officeart/2005/8/layout/hProcess11"/>
    <dgm:cxn modelId="{4E9F72C6-D510-4BC7-A9DC-211E57896B84}" type="presParOf" srcId="{1B61C2D8-888D-45F7-BB37-16D05605F39B}" destId="{B9A2A13E-B402-4D9C-93CF-E8A5434C7A1C}" srcOrd="9" destOrd="0" presId="urn:microsoft.com/office/officeart/2005/8/layout/hProcess11"/>
    <dgm:cxn modelId="{E6BFAA75-3C6F-498E-8982-03569BE71AA7}" type="presParOf" srcId="{1B61C2D8-888D-45F7-BB37-16D05605F39B}" destId="{7D5426B0-5280-4389-B05C-6AECC55449B8}" srcOrd="10" destOrd="0" presId="urn:microsoft.com/office/officeart/2005/8/layout/hProcess11"/>
    <dgm:cxn modelId="{D83D187A-F92D-44AA-ABDA-3D09133B3D02}" type="presParOf" srcId="{7D5426B0-5280-4389-B05C-6AECC55449B8}" destId="{D83A8E71-79B3-4ECF-9AC4-EEA24F4E3E16}" srcOrd="0" destOrd="0" presId="urn:microsoft.com/office/officeart/2005/8/layout/hProcess11"/>
    <dgm:cxn modelId="{9A3CEC45-04B3-40D9-A18E-5EAAFC11F3E1}" type="presParOf" srcId="{7D5426B0-5280-4389-B05C-6AECC55449B8}" destId="{01E4F57C-EC0D-4859-9F00-9F4FE08143F2}" srcOrd="1" destOrd="0" presId="urn:microsoft.com/office/officeart/2005/8/layout/hProcess11"/>
    <dgm:cxn modelId="{BDB8D29B-A828-48A6-A1E8-D3347FA47821}" type="presParOf" srcId="{7D5426B0-5280-4389-B05C-6AECC55449B8}" destId="{6542004D-8D42-47E8-845E-FD7C2178FD0C}" srcOrd="2" destOrd="0" presId="urn:microsoft.com/office/officeart/2005/8/layout/hProcess11"/>
  </dgm:cxnLst>
  <dgm:bg>
    <a:noFill/>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308A62-CDC4-433D-8BAC-180B2B17B49F}">
      <dsp:nvSpPr>
        <dsp:cNvPr id="0" name=""/>
        <dsp:cNvSpPr/>
      </dsp:nvSpPr>
      <dsp:spPr>
        <a:xfrm>
          <a:off x="74216" y="2318"/>
          <a:ext cx="3664416" cy="2198649"/>
        </a:xfrm>
        <a:prstGeom prst="rect">
          <a:avLst/>
        </a:prstGeom>
        <a:solidFill>
          <a:schemeClr val="accent6">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fr-FR" sz="2500" kern="1200"/>
            <a:t>Introduire une réclamation contre la désignation des assesseurs</a:t>
          </a:r>
          <a:endParaRPr lang="en-US" sz="2500" kern="1200"/>
        </a:p>
      </dsp:txBody>
      <dsp:txXfrm>
        <a:off x="74216" y="2318"/>
        <a:ext cx="3664416" cy="2198649"/>
      </dsp:txXfrm>
    </dsp:sp>
    <dsp:sp modelId="{FBCBCD9D-2785-4BDD-86A4-A6674CB9F266}">
      <dsp:nvSpPr>
        <dsp:cNvPr id="0" name=""/>
        <dsp:cNvSpPr/>
      </dsp:nvSpPr>
      <dsp:spPr>
        <a:xfrm>
          <a:off x="4105074" y="2318"/>
          <a:ext cx="3664416" cy="2198649"/>
        </a:xfrm>
        <a:prstGeom prst="rect">
          <a:avLst/>
        </a:prstGeom>
        <a:solidFill>
          <a:schemeClr val="accent6">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fr-FR" sz="2500" kern="1200"/>
            <a:t>Signer le procès-verbal et parapher les cachets apposés</a:t>
          </a:r>
          <a:endParaRPr lang="en-US" sz="2500" kern="1200"/>
        </a:p>
      </dsp:txBody>
      <dsp:txXfrm>
        <a:off x="4105074" y="2318"/>
        <a:ext cx="3664416" cy="2198649"/>
      </dsp:txXfrm>
    </dsp:sp>
    <dsp:sp modelId="{5C864D91-00CE-47B2-B132-93DA1D4E7857}">
      <dsp:nvSpPr>
        <dsp:cNvPr id="0" name=""/>
        <dsp:cNvSpPr/>
      </dsp:nvSpPr>
      <dsp:spPr>
        <a:xfrm>
          <a:off x="8135932" y="2318"/>
          <a:ext cx="3664416" cy="2198649"/>
        </a:xfrm>
        <a:prstGeom prst="rect">
          <a:avLst/>
        </a:prstGeom>
        <a:solidFill>
          <a:schemeClr val="accent6">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fr-FR" sz="2500" kern="1200"/>
            <a:t>Signer le registre de scrutin</a:t>
          </a:r>
          <a:endParaRPr lang="en-US" sz="2500" kern="1200"/>
        </a:p>
      </dsp:txBody>
      <dsp:txXfrm>
        <a:off x="8135932" y="2318"/>
        <a:ext cx="3664416" cy="2198649"/>
      </dsp:txXfrm>
    </dsp:sp>
    <dsp:sp modelId="{923445AC-8DFB-44FE-A285-E585814FA8D8}">
      <dsp:nvSpPr>
        <dsp:cNvPr id="0" name=""/>
        <dsp:cNvSpPr/>
      </dsp:nvSpPr>
      <dsp:spPr>
        <a:xfrm>
          <a:off x="74216" y="2567410"/>
          <a:ext cx="3664416" cy="2198649"/>
        </a:xfrm>
        <a:prstGeom prst="rect">
          <a:avLst/>
        </a:prstGeom>
        <a:solidFill>
          <a:schemeClr val="accent6">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fr-FR" sz="2500" kern="1200"/>
            <a:t>Examiner la liste de pointage ainsi que tous les documents servant au scrutin</a:t>
          </a:r>
          <a:endParaRPr lang="en-US" sz="2500" kern="1200"/>
        </a:p>
      </dsp:txBody>
      <dsp:txXfrm>
        <a:off x="74216" y="2567410"/>
        <a:ext cx="3664416" cy="2198649"/>
      </dsp:txXfrm>
    </dsp:sp>
    <dsp:sp modelId="{D136AF5D-8C38-41BD-B81E-47E1023E79F0}">
      <dsp:nvSpPr>
        <dsp:cNvPr id="0" name=""/>
        <dsp:cNvSpPr/>
      </dsp:nvSpPr>
      <dsp:spPr>
        <a:xfrm>
          <a:off x="4105074" y="2567410"/>
          <a:ext cx="3664416" cy="2198649"/>
        </a:xfrm>
        <a:prstGeom prst="rect">
          <a:avLst/>
        </a:prstGeom>
        <a:solidFill>
          <a:schemeClr val="accent6">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fr-FR" sz="2500" kern="1200"/>
            <a:t>Demander de procéder à nouveau au tirage au sort de l'emplacement du cachet sur les bulletins de vote</a:t>
          </a:r>
          <a:endParaRPr lang="en-US" sz="2500" kern="1200"/>
        </a:p>
      </dsp:txBody>
      <dsp:txXfrm>
        <a:off x="4105074" y="2567410"/>
        <a:ext cx="3664416" cy="2198649"/>
      </dsp:txXfrm>
    </dsp:sp>
    <dsp:sp modelId="{1ED18FA2-EA20-4A9B-9368-E2370E8D5F6F}">
      <dsp:nvSpPr>
        <dsp:cNvPr id="0" name=""/>
        <dsp:cNvSpPr/>
      </dsp:nvSpPr>
      <dsp:spPr>
        <a:xfrm>
          <a:off x="8135932" y="2567410"/>
          <a:ext cx="3664416" cy="2198649"/>
        </a:xfrm>
        <a:prstGeom prst="rect">
          <a:avLst/>
        </a:prstGeom>
        <a:solidFill>
          <a:schemeClr val="accent6">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fr-FR" sz="2500" kern="1200"/>
            <a:t>Faire consigner leurs réclamations dans les procès-verbaux</a:t>
          </a:r>
          <a:endParaRPr lang="en-US" sz="2500" kern="1200"/>
        </a:p>
      </dsp:txBody>
      <dsp:txXfrm>
        <a:off x="8135932" y="2567410"/>
        <a:ext cx="3664416" cy="219864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EA4E20-8AB4-42EF-A2E1-687374896312}">
      <dsp:nvSpPr>
        <dsp:cNvPr id="0" name=""/>
        <dsp:cNvSpPr/>
      </dsp:nvSpPr>
      <dsp:spPr>
        <a:xfrm>
          <a:off x="46659" y="979"/>
          <a:ext cx="3703621" cy="2222173"/>
        </a:xfrm>
        <a:prstGeom prst="rect">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fr-FR" sz="2500" kern="1200"/>
            <a:t>Essayer d'influencer le vote des électeurs </a:t>
          </a:r>
          <a:endParaRPr lang="en-US" sz="2500" kern="1200"/>
        </a:p>
      </dsp:txBody>
      <dsp:txXfrm>
        <a:off x="46659" y="979"/>
        <a:ext cx="3703621" cy="2222173"/>
      </dsp:txXfrm>
    </dsp:sp>
    <dsp:sp modelId="{BE8F2D49-E691-41EB-B78B-1E71282D80F4}">
      <dsp:nvSpPr>
        <dsp:cNvPr id="0" name=""/>
        <dsp:cNvSpPr/>
      </dsp:nvSpPr>
      <dsp:spPr>
        <a:xfrm>
          <a:off x="4120644" y="979"/>
          <a:ext cx="3703621" cy="2222173"/>
        </a:xfrm>
        <a:prstGeom prst="rect">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fr-FR" sz="2500" kern="1200"/>
            <a:t>Utiliser des appareils tels qu'un téléphone mobile dans le local</a:t>
          </a:r>
          <a:endParaRPr lang="en-US" sz="2500" kern="1200"/>
        </a:p>
      </dsp:txBody>
      <dsp:txXfrm>
        <a:off x="4120644" y="979"/>
        <a:ext cx="3703621" cy="2222173"/>
      </dsp:txXfrm>
    </dsp:sp>
    <dsp:sp modelId="{BC093829-0C6F-48A9-9A30-390ADCCA8692}">
      <dsp:nvSpPr>
        <dsp:cNvPr id="0" name=""/>
        <dsp:cNvSpPr/>
      </dsp:nvSpPr>
      <dsp:spPr>
        <a:xfrm>
          <a:off x="8194628" y="979"/>
          <a:ext cx="3703621" cy="2222173"/>
        </a:xfrm>
        <a:prstGeom prst="rect">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fr-FR" sz="2500" kern="1200"/>
            <a:t>Rester près de la table des assesseurs</a:t>
          </a:r>
          <a:endParaRPr lang="en-US" sz="2500" kern="1200"/>
        </a:p>
      </dsp:txBody>
      <dsp:txXfrm>
        <a:off x="8194628" y="979"/>
        <a:ext cx="3703621" cy="2222173"/>
      </dsp:txXfrm>
    </dsp:sp>
    <dsp:sp modelId="{197E75A3-F0FC-43CB-A2A1-EB74D918F178}">
      <dsp:nvSpPr>
        <dsp:cNvPr id="0" name=""/>
        <dsp:cNvSpPr/>
      </dsp:nvSpPr>
      <dsp:spPr>
        <a:xfrm>
          <a:off x="46659" y="2593515"/>
          <a:ext cx="3703621" cy="2222173"/>
        </a:xfrm>
        <a:prstGeom prst="rect">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fr-FR" sz="2500" kern="1200"/>
            <a:t>Accompagner les électeurs à l'isoloir</a:t>
          </a:r>
          <a:endParaRPr lang="en-US" sz="2500" kern="1200"/>
        </a:p>
      </dsp:txBody>
      <dsp:txXfrm>
        <a:off x="46659" y="2593515"/>
        <a:ext cx="3703621" cy="2222173"/>
      </dsp:txXfrm>
    </dsp:sp>
    <dsp:sp modelId="{B01B9550-8433-425B-9DF5-21F6D4DF9B30}">
      <dsp:nvSpPr>
        <dsp:cNvPr id="0" name=""/>
        <dsp:cNvSpPr/>
      </dsp:nvSpPr>
      <dsp:spPr>
        <a:xfrm>
          <a:off x="4120644" y="2593515"/>
          <a:ext cx="3703621" cy="2222173"/>
        </a:xfrm>
        <a:prstGeom prst="rect">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fr-FR" sz="2500" kern="1200"/>
            <a:t>Glisser des bulletins de vote dans l'urne</a:t>
          </a:r>
          <a:endParaRPr lang="en-US" sz="2500" kern="1200"/>
        </a:p>
      </dsp:txBody>
      <dsp:txXfrm>
        <a:off x="4120644" y="2593515"/>
        <a:ext cx="3703621" cy="2222173"/>
      </dsp:txXfrm>
    </dsp:sp>
    <dsp:sp modelId="{7A4C2CA4-642A-464C-83F7-D6D6C293F054}">
      <dsp:nvSpPr>
        <dsp:cNvPr id="0" name=""/>
        <dsp:cNvSpPr/>
      </dsp:nvSpPr>
      <dsp:spPr>
        <a:xfrm>
          <a:off x="8194628" y="2593515"/>
          <a:ext cx="3703621" cy="2222173"/>
        </a:xfrm>
        <a:prstGeom prst="rect">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fr-FR" sz="2500" kern="1200"/>
            <a:t>Modifier les documents de l'élection d'une manière ou d'une autre (sauf en apposant leur signature</a:t>
          </a:r>
          <a:r>
            <a:rPr lang="fr-FR" sz="2500" kern="1200">
              <a:latin typeface="Arial Rounded MT Bold"/>
            </a:rPr>
            <a:t>)</a:t>
          </a:r>
          <a:endParaRPr lang="en-US" sz="2500" kern="1200"/>
        </a:p>
      </dsp:txBody>
      <dsp:txXfrm>
        <a:off x="8194628" y="2593515"/>
        <a:ext cx="3703621" cy="222217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B11832-46D3-425E-AE9F-C80E873551BE}">
      <dsp:nvSpPr>
        <dsp:cNvPr id="0" name=""/>
        <dsp:cNvSpPr/>
      </dsp:nvSpPr>
      <dsp:spPr>
        <a:xfrm>
          <a:off x="0" y="0"/>
          <a:ext cx="10363199" cy="1028700"/>
        </a:xfrm>
        <a:prstGeom prst="roundRect">
          <a:avLst>
            <a:gd name="adj" fmla="val 10000"/>
          </a:avLst>
        </a:prstGeom>
        <a:solidFill>
          <a:schemeClr val="accent6">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fr-BE" sz="2300" kern="1200"/>
            <a:t>Commencez par faire contresigner par les assesseurs et les témoins l’annexe au procès-verbal « Etat des installations électorales ».</a:t>
          </a:r>
          <a:endParaRPr lang="en-US" sz="2300" kern="1200"/>
        </a:p>
      </dsp:txBody>
      <dsp:txXfrm>
        <a:off x="30130" y="30130"/>
        <a:ext cx="9253150" cy="968440"/>
      </dsp:txXfrm>
    </dsp:sp>
    <dsp:sp modelId="{BF62D17D-8022-4015-B89B-FC6C5FEFCA50}">
      <dsp:nvSpPr>
        <dsp:cNvPr id="0" name=""/>
        <dsp:cNvSpPr/>
      </dsp:nvSpPr>
      <dsp:spPr>
        <a:xfrm>
          <a:off x="914399" y="1200150"/>
          <a:ext cx="10363199" cy="1028700"/>
        </a:xfrm>
        <a:prstGeom prst="roundRect">
          <a:avLst>
            <a:gd name="adj" fmla="val 10000"/>
          </a:avLst>
        </a:prstGeom>
        <a:solidFill>
          <a:schemeClr val="accent6">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fr-BE" sz="2300" kern="1200"/>
            <a:t>Mentionnez cette opération au procès-verbal.</a:t>
          </a:r>
          <a:endParaRPr lang="en-US" sz="2300" kern="1200"/>
        </a:p>
      </dsp:txBody>
      <dsp:txXfrm>
        <a:off x="944529" y="1230280"/>
        <a:ext cx="8719884" cy="968440"/>
      </dsp:txXfrm>
    </dsp:sp>
    <dsp:sp modelId="{9F2F584C-FF68-43F7-98DD-2E3B82AA5820}">
      <dsp:nvSpPr>
        <dsp:cNvPr id="0" name=""/>
        <dsp:cNvSpPr/>
      </dsp:nvSpPr>
      <dsp:spPr>
        <a:xfrm>
          <a:off x="1828799" y="2400300"/>
          <a:ext cx="10363199" cy="1028700"/>
        </a:xfrm>
        <a:prstGeom prst="roundRect">
          <a:avLst>
            <a:gd name="adj" fmla="val 10000"/>
          </a:avLst>
        </a:prstGeom>
        <a:solidFill>
          <a:schemeClr val="accent6">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fr-BE" sz="2300" kern="1200"/>
            <a:t>Complétez ensuite le procès-verbal au fur et à mesure des opérations. </a:t>
          </a:r>
          <a:endParaRPr lang="en-US" sz="2300" kern="1200"/>
        </a:p>
      </dsp:txBody>
      <dsp:txXfrm>
        <a:off x="1858929" y="2430430"/>
        <a:ext cx="8719884" cy="968440"/>
      </dsp:txXfrm>
    </dsp:sp>
    <dsp:sp modelId="{950BD25B-81A6-4B75-9125-699A2702A552}">
      <dsp:nvSpPr>
        <dsp:cNvPr id="0" name=""/>
        <dsp:cNvSpPr/>
      </dsp:nvSpPr>
      <dsp:spPr>
        <a:xfrm>
          <a:off x="9694544" y="780097"/>
          <a:ext cx="668655" cy="668655"/>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1333500">
            <a:lnSpc>
              <a:spcPct val="90000"/>
            </a:lnSpc>
            <a:spcBef>
              <a:spcPct val="0"/>
            </a:spcBef>
            <a:spcAft>
              <a:spcPct val="35000"/>
            </a:spcAft>
            <a:buNone/>
          </a:pPr>
          <a:endParaRPr lang="en-US" sz="3000" kern="1200"/>
        </a:p>
      </dsp:txBody>
      <dsp:txXfrm>
        <a:off x="9844991" y="780097"/>
        <a:ext cx="367761" cy="503163"/>
      </dsp:txXfrm>
    </dsp:sp>
    <dsp:sp modelId="{44E0F7AE-F3DD-4D06-B57C-89934E1D696E}">
      <dsp:nvSpPr>
        <dsp:cNvPr id="0" name=""/>
        <dsp:cNvSpPr/>
      </dsp:nvSpPr>
      <dsp:spPr>
        <a:xfrm>
          <a:off x="10608944" y="1973389"/>
          <a:ext cx="668655" cy="668655"/>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1333500">
            <a:lnSpc>
              <a:spcPct val="90000"/>
            </a:lnSpc>
            <a:spcBef>
              <a:spcPct val="0"/>
            </a:spcBef>
            <a:spcAft>
              <a:spcPct val="35000"/>
            </a:spcAft>
            <a:buNone/>
          </a:pPr>
          <a:endParaRPr lang="en-US" sz="3000" kern="1200"/>
        </a:p>
      </dsp:txBody>
      <dsp:txXfrm>
        <a:off x="10759391" y="1973389"/>
        <a:ext cx="367761" cy="50316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63FDFC-F632-4705-99EF-BF6798443714}">
      <dsp:nvSpPr>
        <dsp:cNvPr id="0" name=""/>
        <dsp:cNvSpPr/>
      </dsp:nvSpPr>
      <dsp:spPr>
        <a:xfrm>
          <a:off x="0" y="1391989"/>
          <a:ext cx="11739238" cy="1855986"/>
        </a:xfrm>
        <a:prstGeom prst="notchedRightArrow">
          <a:avLst/>
        </a:prstGeom>
        <a:solidFill>
          <a:schemeClr val="dk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EAC1DD31-9810-4D79-8BFD-049F72CE50BE}">
      <dsp:nvSpPr>
        <dsp:cNvPr id="0" name=""/>
        <dsp:cNvSpPr/>
      </dsp:nvSpPr>
      <dsp:spPr>
        <a:xfrm>
          <a:off x="4" y="541363"/>
          <a:ext cx="2161757" cy="1245032"/>
        </a:xfrm>
        <a:prstGeom prst="rect">
          <a:avLst/>
        </a:prstGeom>
        <a:noFill/>
        <a:ln>
          <a:solidFill>
            <a:srgbClr val="3D4E66"/>
          </a:solid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b" anchorCtr="0">
          <a:noAutofit/>
        </a:bodyPr>
        <a:lstStyle/>
        <a:p>
          <a:pPr marL="0" lvl="0" indent="0" algn="ctr" defTabSz="622300" rtl="0">
            <a:lnSpc>
              <a:spcPct val="90000"/>
            </a:lnSpc>
            <a:spcBef>
              <a:spcPct val="0"/>
            </a:spcBef>
            <a:spcAft>
              <a:spcPct val="35000"/>
            </a:spcAft>
            <a:buNone/>
          </a:pPr>
          <a:r>
            <a:rPr lang="fr-BE" sz="1400" b="0" i="1" kern="1200" cap="none" spc="0">
              <a:ln w="0"/>
              <a:effectLst>
                <a:outerShdw blurRad="38100" dist="38100" dir="2700000" algn="tl">
                  <a:srgbClr val="000000">
                    <a:alpha val="43137"/>
                  </a:srgbClr>
                </a:outerShdw>
              </a:effectLst>
            </a:rPr>
            <a:t>Assesseur 1</a:t>
          </a:r>
        </a:p>
        <a:p>
          <a:pPr marL="0" lvl="0" indent="0" algn="ctr" defTabSz="622300" rtl="0">
            <a:lnSpc>
              <a:spcPct val="90000"/>
            </a:lnSpc>
            <a:spcBef>
              <a:spcPct val="0"/>
            </a:spcBef>
            <a:spcAft>
              <a:spcPct val="35000"/>
            </a:spcAft>
            <a:buNone/>
          </a:pPr>
          <a:r>
            <a:rPr lang="fr-BE" sz="1400" b="0" kern="1200" cap="none" spc="0">
              <a:ln w="0"/>
              <a:effectLst/>
            </a:rPr>
            <a:t>Reçoit les convocations et documents d’identité* des électeurs et les oriente</a:t>
          </a:r>
          <a:endParaRPr lang="fr-BE" sz="1600" b="0" i="1" kern="1200" cap="none" spc="0">
            <a:ln w="0"/>
            <a:effectLst/>
          </a:endParaRPr>
        </a:p>
      </dsp:txBody>
      <dsp:txXfrm>
        <a:off x="4" y="541363"/>
        <a:ext cx="2161757" cy="1245032"/>
      </dsp:txXfrm>
    </dsp:sp>
    <dsp:sp modelId="{22B01F77-FFB9-49F2-81F0-4C1B269B11D8}">
      <dsp:nvSpPr>
        <dsp:cNvPr id="0" name=""/>
        <dsp:cNvSpPr/>
      </dsp:nvSpPr>
      <dsp:spPr>
        <a:xfrm>
          <a:off x="901553" y="1999635"/>
          <a:ext cx="463996" cy="463996"/>
        </a:xfrm>
        <a:prstGeom prst="ellipse">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C14563AA-F0E2-4FE6-B9D9-F2112EB6BC57}">
      <dsp:nvSpPr>
        <dsp:cNvPr id="0" name=""/>
        <dsp:cNvSpPr/>
      </dsp:nvSpPr>
      <dsp:spPr>
        <a:xfrm>
          <a:off x="2227998" y="2857996"/>
          <a:ext cx="1775712" cy="1708918"/>
        </a:xfrm>
        <a:prstGeom prst="rect">
          <a:avLst/>
        </a:prstGeom>
        <a:noFill/>
        <a:ln>
          <a:solidFill>
            <a:srgbClr val="3D4E66"/>
          </a:solid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t" anchorCtr="0">
          <a:noAutofit/>
        </a:bodyPr>
        <a:lstStyle/>
        <a:p>
          <a:pPr marL="0" lvl="0" indent="0" algn="ctr" defTabSz="622300" rtl="0">
            <a:lnSpc>
              <a:spcPct val="90000"/>
            </a:lnSpc>
            <a:spcBef>
              <a:spcPct val="0"/>
            </a:spcBef>
            <a:spcAft>
              <a:spcPct val="35000"/>
            </a:spcAft>
            <a:buNone/>
          </a:pPr>
          <a:r>
            <a:rPr lang="fr-BE" sz="1400" b="0" i="1" kern="1200" cap="none" spc="0">
              <a:ln w="0"/>
              <a:effectLst>
                <a:outerShdw blurRad="38100" dist="38100" dir="2700000" algn="tl">
                  <a:srgbClr val="000000">
                    <a:alpha val="43137"/>
                  </a:srgbClr>
                </a:outerShdw>
              </a:effectLst>
            </a:rPr>
            <a:t>Assesseur 2</a:t>
          </a:r>
        </a:p>
        <a:p>
          <a:pPr marL="0" lvl="0" indent="0" algn="ctr" defTabSz="622300" rtl="0">
            <a:lnSpc>
              <a:spcPct val="90000"/>
            </a:lnSpc>
            <a:spcBef>
              <a:spcPct val="0"/>
            </a:spcBef>
            <a:spcAft>
              <a:spcPct val="35000"/>
            </a:spcAft>
            <a:buNone/>
          </a:pPr>
          <a:r>
            <a:rPr lang="fr-BE" sz="1200" b="0" kern="1200" cap="none" spc="0">
              <a:ln w="0"/>
              <a:effectLst/>
            </a:rPr>
            <a:t>Reçoit les documents de l’assesseur 1, et vérifie sur la liste des électeurs du bureau, puis coche les noms des électeurs sur le registre</a:t>
          </a:r>
          <a:endParaRPr lang="fr-BE" sz="1400" b="0" i="1" kern="1200" cap="none" spc="0">
            <a:ln w="0"/>
            <a:effectLst/>
          </a:endParaRPr>
        </a:p>
      </dsp:txBody>
      <dsp:txXfrm>
        <a:off x="2227998" y="2857996"/>
        <a:ext cx="1775712" cy="1708918"/>
      </dsp:txXfrm>
    </dsp:sp>
    <dsp:sp modelId="{7F73B8C6-ABD7-46A0-966E-175D70D6160C}">
      <dsp:nvSpPr>
        <dsp:cNvPr id="0" name=""/>
        <dsp:cNvSpPr/>
      </dsp:nvSpPr>
      <dsp:spPr>
        <a:xfrm>
          <a:off x="2877917" y="2020092"/>
          <a:ext cx="463996" cy="463996"/>
        </a:xfrm>
        <a:prstGeom prst="ellipse">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A80BDE90-B97B-412F-AE54-8413DFCC0F66}">
      <dsp:nvSpPr>
        <dsp:cNvPr id="0" name=""/>
        <dsp:cNvSpPr/>
      </dsp:nvSpPr>
      <dsp:spPr>
        <a:xfrm>
          <a:off x="4081396" y="582130"/>
          <a:ext cx="1108109" cy="1244030"/>
        </a:xfrm>
        <a:prstGeom prst="rect">
          <a:avLst/>
        </a:prstGeom>
        <a:noFill/>
        <a:ln>
          <a:solidFill>
            <a:srgbClr val="3D4E66"/>
          </a:solid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b" anchorCtr="0">
          <a:noAutofit/>
        </a:bodyPr>
        <a:lstStyle/>
        <a:p>
          <a:pPr marL="0" lvl="0" indent="0" algn="ctr" defTabSz="622300" rtl="0">
            <a:lnSpc>
              <a:spcPct val="90000"/>
            </a:lnSpc>
            <a:spcBef>
              <a:spcPct val="0"/>
            </a:spcBef>
            <a:spcAft>
              <a:spcPct val="35000"/>
            </a:spcAft>
            <a:buNone/>
          </a:pPr>
          <a:r>
            <a:rPr lang="fr-BE" sz="1400" b="0" i="1" kern="1200" cap="none" spc="0">
              <a:ln w="0"/>
              <a:effectLst>
                <a:outerShdw blurRad="38100" dist="38100" dir="2700000" algn="tl">
                  <a:srgbClr val="000000">
                    <a:alpha val="43137"/>
                  </a:srgbClr>
                </a:outerShdw>
              </a:effectLst>
            </a:rPr>
            <a:t>Secrétaire</a:t>
          </a:r>
        </a:p>
        <a:p>
          <a:pPr marL="0" lvl="0" indent="0" algn="ctr" defTabSz="622300" rtl="0">
            <a:lnSpc>
              <a:spcPct val="90000"/>
            </a:lnSpc>
            <a:spcBef>
              <a:spcPct val="0"/>
            </a:spcBef>
            <a:spcAft>
              <a:spcPct val="35000"/>
            </a:spcAft>
            <a:buNone/>
          </a:pPr>
          <a:r>
            <a:rPr lang="fr-BE" sz="1200" b="0" kern="1200" cap="none" spc="0">
              <a:ln w="0"/>
              <a:effectLst/>
            </a:rPr>
            <a:t>Coche les noms des électeurs sur le deuxième registre</a:t>
          </a:r>
          <a:endParaRPr lang="fr-BE" sz="1400" b="0" i="1" kern="1200" cap="none" spc="0">
            <a:ln w="0"/>
            <a:effectLst/>
          </a:endParaRPr>
        </a:p>
      </dsp:txBody>
      <dsp:txXfrm>
        <a:off x="4081396" y="582130"/>
        <a:ext cx="1108109" cy="1244030"/>
      </dsp:txXfrm>
    </dsp:sp>
    <dsp:sp modelId="{1ACF7D02-166E-4B5A-BB2F-28E43CE37851}">
      <dsp:nvSpPr>
        <dsp:cNvPr id="0" name=""/>
        <dsp:cNvSpPr/>
      </dsp:nvSpPr>
      <dsp:spPr>
        <a:xfrm>
          <a:off x="4389807" y="2024690"/>
          <a:ext cx="463996" cy="463996"/>
        </a:xfrm>
        <a:prstGeom prst="ellipse">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008C5657-9EA9-4BB1-9B53-BAA328BC0C80}">
      <dsp:nvSpPr>
        <dsp:cNvPr id="0" name=""/>
        <dsp:cNvSpPr/>
      </dsp:nvSpPr>
      <dsp:spPr>
        <a:xfrm>
          <a:off x="5250909" y="2845742"/>
          <a:ext cx="1479615" cy="959006"/>
        </a:xfrm>
        <a:prstGeom prst="rect">
          <a:avLst/>
        </a:prstGeom>
        <a:noFill/>
        <a:ln>
          <a:solidFill>
            <a:srgbClr val="3D4E66"/>
          </a:solid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t" anchorCtr="0">
          <a:noAutofit/>
        </a:bodyPr>
        <a:lstStyle/>
        <a:p>
          <a:pPr marL="0" lvl="0" indent="0" algn="ctr" defTabSz="622300" rtl="0">
            <a:lnSpc>
              <a:spcPct val="90000"/>
            </a:lnSpc>
            <a:spcBef>
              <a:spcPct val="0"/>
            </a:spcBef>
            <a:spcAft>
              <a:spcPct val="35000"/>
            </a:spcAft>
            <a:buNone/>
          </a:pPr>
          <a:r>
            <a:rPr lang="fr-BE" sz="1400" b="0" i="1" kern="1200" cap="none" spc="0">
              <a:ln w="0"/>
              <a:effectLst>
                <a:outerShdw blurRad="38100" dist="38100" dir="2700000" algn="tl">
                  <a:srgbClr val="000000">
                    <a:alpha val="43137"/>
                  </a:srgbClr>
                </a:outerShdw>
              </a:effectLst>
            </a:rPr>
            <a:t>Assesseur 3</a:t>
          </a:r>
        </a:p>
        <a:p>
          <a:pPr marL="0" lvl="0" indent="0" algn="ctr" defTabSz="622300" rtl="0">
            <a:lnSpc>
              <a:spcPct val="90000"/>
            </a:lnSpc>
            <a:spcBef>
              <a:spcPct val="0"/>
            </a:spcBef>
            <a:spcAft>
              <a:spcPct val="35000"/>
            </a:spcAft>
            <a:buNone/>
          </a:pPr>
          <a:r>
            <a:rPr lang="fr-BE" sz="1200" b="0" kern="1200" cap="none" spc="0">
              <a:ln w="0"/>
              <a:effectLst/>
            </a:rPr>
            <a:t>Estampille les bulletins de vote avec un timbreur</a:t>
          </a:r>
          <a:endParaRPr lang="fr-BE" sz="1400" b="0" i="1" kern="1200" cap="none" spc="0">
            <a:ln w="0"/>
            <a:effectLst/>
          </a:endParaRPr>
        </a:p>
      </dsp:txBody>
      <dsp:txXfrm>
        <a:off x="5250909" y="2845742"/>
        <a:ext cx="1479615" cy="959006"/>
      </dsp:txXfrm>
    </dsp:sp>
    <dsp:sp modelId="{5D756EAF-2CAA-476E-BFE7-AE0808EC4609}">
      <dsp:nvSpPr>
        <dsp:cNvPr id="0" name=""/>
        <dsp:cNvSpPr/>
      </dsp:nvSpPr>
      <dsp:spPr>
        <a:xfrm>
          <a:off x="5749701" y="2033868"/>
          <a:ext cx="463996" cy="463996"/>
        </a:xfrm>
        <a:prstGeom prst="ellipse">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4B52962E-22DA-4256-9EFF-F817118F3500}">
      <dsp:nvSpPr>
        <dsp:cNvPr id="0" name=""/>
        <dsp:cNvSpPr/>
      </dsp:nvSpPr>
      <dsp:spPr>
        <a:xfrm>
          <a:off x="6861380" y="100394"/>
          <a:ext cx="1710244" cy="1710013"/>
        </a:xfrm>
        <a:prstGeom prst="rect">
          <a:avLst/>
        </a:prstGeom>
        <a:noFill/>
        <a:ln>
          <a:solidFill>
            <a:srgbClr val="3D4E66"/>
          </a:solid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b" anchorCtr="0">
          <a:noAutofit/>
        </a:bodyPr>
        <a:lstStyle/>
        <a:p>
          <a:pPr marL="0" lvl="0" indent="0" algn="ctr" defTabSz="622300" rtl="0">
            <a:lnSpc>
              <a:spcPct val="90000"/>
            </a:lnSpc>
            <a:spcBef>
              <a:spcPct val="0"/>
            </a:spcBef>
            <a:spcAft>
              <a:spcPct val="35000"/>
            </a:spcAft>
            <a:buNone/>
          </a:pPr>
          <a:r>
            <a:rPr lang="fr-BE" sz="1400" b="0" i="1" kern="1200" cap="none" spc="0">
              <a:ln w="0"/>
              <a:effectLst>
                <a:outerShdw blurRad="38100" dist="38100" dir="2700000" algn="tl">
                  <a:srgbClr val="000000">
                    <a:alpha val="43137"/>
                  </a:srgbClr>
                </a:outerShdw>
              </a:effectLst>
            </a:rPr>
            <a:t>Président</a:t>
          </a:r>
        </a:p>
        <a:p>
          <a:pPr marL="0" lvl="0" indent="0" algn="l" defTabSz="622300" rtl="0">
            <a:lnSpc>
              <a:spcPct val="90000"/>
            </a:lnSpc>
            <a:spcBef>
              <a:spcPct val="0"/>
            </a:spcBef>
            <a:spcAft>
              <a:spcPct val="35000"/>
            </a:spcAft>
            <a:buNone/>
          </a:pPr>
          <a:r>
            <a:rPr lang="fr-BE" sz="1200" b="0" kern="1200" cap="none" spc="0">
              <a:ln w="0"/>
              <a:effectLst/>
            </a:rPr>
            <a:t>- Contrôle l’état du bulletin de vote </a:t>
          </a:r>
        </a:p>
        <a:p>
          <a:pPr marL="0" lvl="0" indent="0" algn="l" defTabSz="622300" rtl="0">
            <a:lnSpc>
              <a:spcPct val="90000"/>
            </a:lnSpc>
            <a:spcBef>
              <a:spcPct val="0"/>
            </a:spcBef>
            <a:spcAft>
              <a:spcPct val="35000"/>
            </a:spcAft>
            <a:buNone/>
          </a:pPr>
          <a:r>
            <a:rPr lang="fr-BE" sz="1200" b="0" kern="1200" cap="none" spc="0">
              <a:ln w="0"/>
              <a:effectLst/>
            </a:rPr>
            <a:t>- Le remet à l’électeur</a:t>
          </a:r>
        </a:p>
        <a:p>
          <a:pPr marL="0" lvl="0" indent="0" algn="l" defTabSz="622300" rtl="0">
            <a:lnSpc>
              <a:spcPct val="90000"/>
            </a:lnSpc>
            <a:spcBef>
              <a:spcPct val="0"/>
            </a:spcBef>
            <a:spcAft>
              <a:spcPct val="35000"/>
            </a:spcAft>
            <a:buNone/>
          </a:pPr>
          <a:r>
            <a:rPr lang="fr-BE" sz="1200" b="0" i="0" kern="1200" cap="none" spc="0">
              <a:ln w="0"/>
              <a:effectLst/>
            </a:rPr>
            <a:t>- Vérifie que l’électeur met dans la bonne urne</a:t>
          </a:r>
          <a:endParaRPr lang="fr-BE" sz="1400" b="0" i="0" kern="1200" cap="none" spc="0">
            <a:ln w="0"/>
            <a:effectLst/>
          </a:endParaRPr>
        </a:p>
      </dsp:txBody>
      <dsp:txXfrm>
        <a:off x="6861380" y="100394"/>
        <a:ext cx="1710244" cy="1710013"/>
      </dsp:txXfrm>
    </dsp:sp>
    <dsp:sp modelId="{AE126F8C-D8A6-4B0D-9BA0-4EB400782C1B}">
      <dsp:nvSpPr>
        <dsp:cNvPr id="0" name=""/>
        <dsp:cNvSpPr/>
      </dsp:nvSpPr>
      <dsp:spPr>
        <a:xfrm>
          <a:off x="7484504" y="1999732"/>
          <a:ext cx="463996" cy="463996"/>
        </a:xfrm>
        <a:prstGeom prst="ellipse">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D83A8E71-79B3-4ECF-9AC4-EEA24F4E3E16}">
      <dsp:nvSpPr>
        <dsp:cNvPr id="0" name=""/>
        <dsp:cNvSpPr/>
      </dsp:nvSpPr>
      <dsp:spPr>
        <a:xfrm>
          <a:off x="8507487" y="2854289"/>
          <a:ext cx="1998843" cy="1623635"/>
        </a:xfrm>
        <a:prstGeom prst="rect">
          <a:avLst/>
        </a:prstGeom>
        <a:noFill/>
        <a:ln>
          <a:solidFill>
            <a:srgbClr val="3D4E66"/>
          </a:solid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t" anchorCtr="0">
          <a:noAutofit/>
        </a:bodyPr>
        <a:lstStyle/>
        <a:p>
          <a:pPr marL="0" lvl="0" indent="0" algn="ctr" defTabSz="622300" rtl="0">
            <a:lnSpc>
              <a:spcPct val="90000"/>
            </a:lnSpc>
            <a:spcBef>
              <a:spcPct val="0"/>
            </a:spcBef>
            <a:spcAft>
              <a:spcPct val="35000"/>
            </a:spcAft>
            <a:buNone/>
          </a:pPr>
          <a:r>
            <a:rPr lang="fr-BE" sz="1400" b="0" i="1" kern="1200" cap="none" spc="0">
              <a:ln w="0"/>
              <a:effectLst>
                <a:outerShdw blurRad="38100" dist="38100" dir="2700000" algn="tl">
                  <a:srgbClr val="000000">
                    <a:alpha val="43137"/>
                  </a:srgbClr>
                </a:outerShdw>
              </a:effectLst>
            </a:rPr>
            <a:t>Assesseur 4</a:t>
          </a:r>
        </a:p>
        <a:p>
          <a:pPr marL="0" lvl="0" indent="0" algn="ctr" defTabSz="622300" rtl="0">
            <a:lnSpc>
              <a:spcPct val="90000"/>
            </a:lnSpc>
            <a:spcBef>
              <a:spcPct val="0"/>
            </a:spcBef>
            <a:spcAft>
              <a:spcPct val="35000"/>
            </a:spcAft>
            <a:buNone/>
          </a:pPr>
          <a:r>
            <a:rPr lang="fr-BE" sz="1400" b="0" kern="1200" cap="none" spc="0">
              <a:ln w="0"/>
              <a:effectLst/>
            </a:rPr>
            <a:t>Estampille les lettres de convocation avec le cachet et les rend à l'électeur avec son document d’identité</a:t>
          </a:r>
          <a:endParaRPr lang="fr-BE" sz="1400" b="0" i="0" kern="1200" cap="none" spc="0">
            <a:ln w="0"/>
            <a:effectLst/>
          </a:endParaRPr>
        </a:p>
      </dsp:txBody>
      <dsp:txXfrm>
        <a:off x="8507487" y="2854289"/>
        <a:ext cx="1998843" cy="1623635"/>
      </dsp:txXfrm>
    </dsp:sp>
    <dsp:sp modelId="{01E4F57C-EC0D-4859-9F00-9F4FE08143F2}">
      <dsp:nvSpPr>
        <dsp:cNvPr id="0" name=""/>
        <dsp:cNvSpPr/>
      </dsp:nvSpPr>
      <dsp:spPr>
        <a:xfrm>
          <a:off x="9279986" y="2003198"/>
          <a:ext cx="463996" cy="463996"/>
        </a:xfrm>
        <a:prstGeom prst="ellipse">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4.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7C236A80-ED59-BF4A-B7EC-EBC60543515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a:extLst>
              <a:ext uri="{FF2B5EF4-FFF2-40B4-BE49-F238E27FC236}">
                <a16:creationId xmlns:a16="http://schemas.microsoft.com/office/drawing/2014/main" id="{DEC3626D-CC60-6E45-9AB2-2D6C44C0D87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3D6556E-E039-7F47-AA51-B5059C2E6546}" type="datetimeFigureOut">
              <a:rPr lang="fr-FR" smtClean="0"/>
              <a:t>30/09/2024</a:t>
            </a:fld>
            <a:endParaRPr lang="fr-FR"/>
          </a:p>
        </p:txBody>
      </p:sp>
      <p:sp>
        <p:nvSpPr>
          <p:cNvPr id="4" name="Espace réservé du pied de page 3">
            <a:extLst>
              <a:ext uri="{FF2B5EF4-FFF2-40B4-BE49-F238E27FC236}">
                <a16:creationId xmlns:a16="http://schemas.microsoft.com/office/drawing/2014/main" id="{4343E2FC-B030-1146-B978-797870E4F1C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a:extLst>
              <a:ext uri="{FF2B5EF4-FFF2-40B4-BE49-F238E27FC236}">
                <a16:creationId xmlns:a16="http://schemas.microsoft.com/office/drawing/2014/main" id="{1CD81356-E6A7-5446-B709-1FB84CE91BE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53E5963-6DD5-C341-B7C6-F9FBA451FC07}" type="slidenum">
              <a:rPr lang="fr-FR" smtClean="0"/>
              <a:t>‹N°›</a:t>
            </a:fld>
            <a:endParaRPr lang="fr-FR"/>
          </a:p>
        </p:txBody>
      </p:sp>
    </p:spTree>
    <p:extLst>
      <p:ext uri="{BB962C8B-B14F-4D97-AF65-F5344CB8AC3E}">
        <p14:creationId xmlns:p14="http://schemas.microsoft.com/office/powerpoint/2010/main" val="220746316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FB6990-6E80-2E40-8E25-9B0DD79B8B6A}" type="datetimeFigureOut">
              <a:rPr lang="fr-FR" smtClean="0"/>
              <a:t>30/09/2024</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4B8DD2D-44F3-674E-B8ED-FDDCE721F143}" type="slidenum">
              <a:rPr lang="fr-FR" smtClean="0"/>
              <a:t>‹N°›</a:t>
            </a:fld>
            <a:endParaRPr lang="fr-FR"/>
          </a:p>
        </p:txBody>
      </p:sp>
    </p:spTree>
    <p:extLst>
      <p:ext uri="{BB962C8B-B14F-4D97-AF65-F5344CB8AC3E}">
        <p14:creationId xmlns:p14="http://schemas.microsoft.com/office/powerpoint/2010/main" val="2375663829"/>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5"/>
          </p:nvPr>
        </p:nvSpPr>
        <p:spPr/>
        <p:txBody>
          <a:bodyPr/>
          <a:lstStyle/>
          <a:p>
            <a:fld id="{04B8DD2D-44F3-674E-B8ED-FDDCE721F143}" type="slidenum">
              <a:rPr lang="fr-FR" smtClean="0"/>
              <a:t>49</a:t>
            </a:fld>
            <a:endParaRPr lang="fr-FR"/>
          </a:p>
        </p:txBody>
      </p:sp>
    </p:spTree>
    <p:extLst>
      <p:ext uri="{BB962C8B-B14F-4D97-AF65-F5344CB8AC3E}">
        <p14:creationId xmlns:p14="http://schemas.microsoft.com/office/powerpoint/2010/main" val="37470714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Layouts/_rels/slideLayout28.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7.sv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re_Dispo1">
    <p:bg>
      <p:bgPr>
        <a:solidFill>
          <a:schemeClr val="bg1"/>
        </a:solidFill>
        <a:effectLst/>
      </p:bgPr>
    </p:bg>
    <p:spTree>
      <p:nvGrpSpPr>
        <p:cNvPr id="1" name=""/>
        <p:cNvGrpSpPr/>
        <p:nvPr/>
      </p:nvGrpSpPr>
      <p:grpSpPr>
        <a:xfrm>
          <a:off x="0" y="0"/>
          <a:ext cx="0" cy="0"/>
          <a:chOff x="0" y="0"/>
          <a:chExt cx="0" cy="0"/>
        </a:xfrm>
      </p:grpSpPr>
      <p:sp>
        <p:nvSpPr>
          <p:cNvPr id="5" name="Triangle rectangle 4">
            <a:extLst>
              <a:ext uri="{FF2B5EF4-FFF2-40B4-BE49-F238E27FC236}">
                <a16:creationId xmlns:a16="http://schemas.microsoft.com/office/drawing/2014/main" id="{E63A9C51-A6E6-42FE-9C8E-0E337B93CE0C}"/>
              </a:ext>
            </a:extLst>
          </p:cNvPr>
          <p:cNvSpPr/>
          <p:nvPr userDrawn="1"/>
        </p:nvSpPr>
        <p:spPr>
          <a:xfrm rot="5400000">
            <a:off x="-74552" y="74551"/>
            <a:ext cx="6857997" cy="6708894"/>
          </a:xfrm>
          <a:prstGeom prst="rtTriangle">
            <a:avLst/>
          </a:prstGeom>
          <a:solidFill>
            <a:srgbClr val="EF88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EF8879"/>
              </a:solidFill>
            </a:endParaRPr>
          </a:p>
        </p:txBody>
      </p:sp>
      <p:pic>
        <p:nvPicPr>
          <p:cNvPr id="6" name="Image 5">
            <a:extLst>
              <a:ext uri="{FF2B5EF4-FFF2-40B4-BE49-F238E27FC236}">
                <a16:creationId xmlns:a16="http://schemas.microsoft.com/office/drawing/2014/main" id="{18EA8633-F66C-4A58-8CEB-61D2C9B1279E}"/>
              </a:ext>
            </a:extLst>
          </p:cNvPr>
          <p:cNvPicPr>
            <a:picLocks noChangeAspect="1"/>
          </p:cNvPicPr>
          <p:nvPr userDrawn="1"/>
        </p:nvPicPr>
        <p:blipFill>
          <a:blip r:embed="rId2"/>
          <a:srcRect/>
          <a:stretch/>
        </p:blipFill>
        <p:spPr>
          <a:xfrm>
            <a:off x="168964" y="825742"/>
            <a:ext cx="3831332" cy="1698798"/>
          </a:xfrm>
          <a:prstGeom prst="rect">
            <a:avLst/>
          </a:prstGeom>
        </p:spPr>
      </p:pic>
      <p:sp>
        <p:nvSpPr>
          <p:cNvPr id="8" name="Sous-titre 2">
            <a:extLst>
              <a:ext uri="{FF2B5EF4-FFF2-40B4-BE49-F238E27FC236}">
                <a16:creationId xmlns:a16="http://schemas.microsoft.com/office/drawing/2014/main" id="{F50E2E22-F716-46C7-8C8B-65CBB0508BE5}"/>
              </a:ext>
            </a:extLst>
          </p:cNvPr>
          <p:cNvSpPr txBox="1">
            <a:spLocks/>
          </p:cNvSpPr>
          <p:nvPr userDrawn="1"/>
        </p:nvSpPr>
        <p:spPr>
          <a:xfrm>
            <a:off x="1909636" y="5404951"/>
            <a:ext cx="1968097" cy="1209451"/>
          </a:xfrm>
          <a:prstGeom prst="rect">
            <a:avLst/>
          </a:prstGeom>
        </p:spPr>
        <p:txBody>
          <a:bodyPr vert="horz" lIns="91440" tIns="45720" rIns="91440" bIns="45720" rtlCol="0" anchor="b">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fr-FR" sz="1400" b="1">
                <a:solidFill>
                  <a:srgbClr val="EF8879"/>
                </a:solidFill>
                <a:latin typeface="Avenir Next LT Pro" panose="020B0504020202020204" pitchFamily="34" charset="77"/>
              </a:rPr>
              <a:t>Service public</a:t>
            </a:r>
            <a:br>
              <a:rPr lang="fr-FR" sz="1400" b="1">
                <a:solidFill>
                  <a:srgbClr val="EF8879"/>
                </a:solidFill>
                <a:latin typeface="Avenir Next LT Pro" panose="020B0504020202020204" pitchFamily="34" charset="77"/>
              </a:rPr>
            </a:br>
            <a:r>
              <a:rPr lang="fr-FR" sz="1400" b="1">
                <a:solidFill>
                  <a:srgbClr val="EF8879"/>
                </a:solidFill>
                <a:latin typeface="Avenir Next LT Pro" panose="020B0504020202020204" pitchFamily="34" charset="77"/>
              </a:rPr>
              <a:t>de Wallonie</a:t>
            </a:r>
            <a:endParaRPr lang="fr-FR" sz="1200">
              <a:solidFill>
                <a:srgbClr val="EF8879"/>
              </a:solidFill>
              <a:latin typeface="Avenir Next LT Pro" panose="020B0504020202020204" pitchFamily="34" charset="77"/>
            </a:endParaRPr>
          </a:p>
        </p:txBody>
      </p:sp>
      <p:sp>
        <p:nvSpPr>
          <p:cNvPr id="3" name="Espace réservé du texte 2">
            <a:extLst>
              <a:ext uri="{FF2B5EF4-FFF2-40B4-BE49-F238E27FC236}">
                <a16:creationId xmlns:a16="http://schemas.microsoft.com/office/drawing/2014/main" id="{96F35225-F5D3-40A6-BA34-9C34B740535F}"/>
              </a:ext>
            </a:extLst>
          </p:cNvPr>
          <p:cNvSpPr>
            <a:spLocks noGrp="1"/>
          </p:cNvSpPr>
          <p:nvPr>
            <p:ph type="body" sz="quarter" idx="10" hasCustomPrompt="1"/>
          </p:nvPr>
        </p:nvSpPr>
        <p:spPr>
          <a:xfrm>
            <a:off x="4837318" y="2515014"/>
            <a:ext cx="6708775" cy="1209451"/>
          </a:xfrm>
        </p:spPr>
        <p:txBody>
          <a:bodyPr anchor="b">
            <a:normAutofit/>
          </a:bodyPr>
          <a:lstStyle>
            <a:lvl1pPr>
              <a:lnSpc>
                <a:spcPts val="4400"/>
              </a:lnSpc>
              <a:defRPr sz="4400" b="1" i="0">
                <a:solidFill>
                  <a:srgbClr val="EF8879"/>
                </a:solidFill>
                <a:latin typeface="Avenir Next LT Pro Demi" panose="020B0504020202020204" pitchFamily="34" charset="77"/>
              </a:defRPr>
            </a:lvl1pPr>
          </a:lstStyle>
          <a:p>
            <a:pPr lvl="0"/>
            <a:r>
              <a:rPr lang="fr-FR"/>
              <a:t>Titre de la présentation</a:t>
            </a:r>
          </a:p>
        </p:txBody>
      </p:sp>
      <p:sp>
        <p:nvSpPr>
          <p:cNvPr id="13" name="Espace réservé du texte 12">
            <a:extLst>
              <a:ext uri="{FF2B5EF4-FFF2-40B4-BE49-F238E27FC236}">
                <a16:creationId xmlns:a16="http://schemas.microsoft.com/office/drawing/2014/main" id="{35383D84-1C19-4DC5-B14C-410B0CEB9C18}"/>
              </a:ext>
            </a:extLst>
          </p:cNvPr>
          <p:cNvSpPr>
            <a:spLocks noGrp="1"/>
          </p:cNvSpPr>
          <p:nvPr>
            <p:ph type="body" sz="quarter" idx="11" hasCustomPrompt="1"/>
          </p:nvPr>
        </p:nvSpPr>
        <p:spPr>
          <a:xfrm>
            <a:off x="4837318" y="4063801"/>
            <a:ext cx="6708775" cy="969963"/>
          </a:xfrm>
        </p:spPr>
        <p:txBody>
          <a:bodyPr anchor="t">
            <a:normAutofit/>
          </a:bodyPr>
          <a:lstStyle>
            <a:lvl1pPr>
              <a:lnSpc>
                <a:spcPts val="2400"/>
              </a:lnSpc>
              <a:defRPr sz="2400">
                <a:solidFill>
                  <a:srgbClr val="EF8879"/>
                </a:solidFill>
              </a:defRPr>
            </a:lvl1pPr>
          </a:lstStyle>
          <a:p>
            <a:pPr lvl="0"/>
            <a:r>
              <a:rPr lang="fr-FR"/>
              <a:t>Sous-titre éventuel</a:t>
            </a:r>
            <a:endParaRPr lang="fr-BE"/>
          </a:p>
        </p:txBody>
      </p:sp>
      <p:sp>
        <p:nvSpPr>
          <p:cNvPr id="15" name="Espace réservé du texte 14">
            <a:extLst>
              <a:ext uri="{FF2B5EF4-FFF2-40B4-BE49-F238E27FC236}">
                <a16:creationId xmlns:a16="http://schemas.microsoft.com/office/drawing/2014/main" id="{96AE7DAA-1B84-42B2-8E0A-1B46F20E3482}"/>
              </a:ext>
            </a:extLst>
          </p:cNvPr>
          <p:cNvSpPr>
            <a:spLocks noGrp="1"/>
          </p:cNvSpPr>
          <p:nvPr>
            <p:ph type="body" sz="quarter" idx="12" hasCustomPrompt="1"/>
          </p:nvPr>
        </p:nvSpPr>
        <p:spPr>
          <a:xfrm>
            <a:off x="4286016" y="5840963"/>
            <a:ext cx="1808162" cy="773438"/>
          </a:xfrm>
        </p:spPr>
        <p:txBody>
          <a:bodyPr anchor="b">
            <a:normAutofit/>
          </a:bodyPr>
          <a:lstStyle>
            <a:lvl1pPr>
              <a:defRPr sz="1200">
                <a:solidFill>
                  <a:srgbClr val="EF8879"/>
                </a:solidFill>
              </a:defRPr>
            </a:lvl1pPr>
            <a:lvl2pPr marL="457200" indent="0">
              <a:buNone/>
              <a:defRPr/>
            </a:lvl2pPr>
          </a:lstStyle>
          <a:p>
            <a:pPr lvl="0"/>
            <a:r>
              <a:rPr lang="fr-BE" sz="1200"/>
              <a:t>SPW #entité</a:t>
            </a:r>
            <a:endParaRPr lang="fr-BE"/>
          </a:p>
        </p:txBody>
      </p:sp>
      <p:sp>
        <p:nvSpPr>
          <p:cNvPr id="16" name="Espace réservé du texte 14">
            <a:extLst>
              <a:ext uri="{FF2B5EF4-FFF2-40B4-BE49-F238E27FC236}">
                <a16:creationId xmlns:a16="http://schemas.microsoft.com/office/drawing/2014/main" id="{4414A048-6B96-43EF-A553-2208D09F9376}"/>
              </a:ext>
            </a:extLst>
          </p:cNvPr>
          <p:cNvSpPr>
            <a:spLocks noGrp="1"/>
          </p:cNvSpPr>
          <p:nvPr>
            <p:ph type="body" sz="quarter" idx="13" hasCustomPrompt="1"/>
          </p:nvPr>
        </p:nvSpPr>
        <p:spPr>
          <a:xfrm>
            <a:off x="7287624" y="5840963"/>
            <a:ext cx="1808162" cy="773438"/>
          </a:xfrm>
        </p:spPr>
        <p:txBody>
          <a:bodyPr anchor="b">
            <a:normAutofit/>
          </a:bodyPr>
          <a:lstStyle>
            <a:lvl1pPr>
              <a:defRPr sz="1200">
                <a:solidFill>
                  <a:srgbClr val="EF8879"/>
                </a:solidFill>
              </a:defRPr>
            </a:lvl1pPr>
            <a:lvl2pPr marL="457200" indent="0">
              <a:buNone/>
              <a:defRPr/>
            </a:lvl2pPr>
          </a:lstStyle>
          <a:p>
            <a:pPr lvl="0"/>
            <a:r>
              <a:rPr lang="fr-BE" sz="1200"/>
              <a:t>Département</a:t>
            </a:r>
            <a:endParaRPr lang="fr-BE"/>
          </a:p>
        </p:txBody>
      </p:sp>
      <p:sp>
        <p:nvSpPr>
          <p:cNvPr id="17" name="Espace réservé du texte 14">
            <a:extLst>
              <a:ext uri="{FF2B5EF4-FFF2-40B4-BE49-F238E27FC236}">
                <a16:creationId xmlns:a16="http://schemas.microsoft.com/office/drawing/2014/main" id="{703263B8-0D8D-4874-82D4-659FD5A22094}"/>
              </a:ext>
            </a:extLst>
          </p:cNvPr>
          <p:cNvSpPr>
            <a:spLocks noGrp="1"/>
          </p:cNvSpPr>
          <p:nvPr>
            <p:ph type="body" sz="quarter" idx="14" hasCustomPrompt="1"/>
          </p:nvPr>
        </p:nvSpPr>
        <p:spPr>
          <a:xfrm>
            <a:off x="10169933" y="5840963"/>
            <a:ext cx="1808162" cy="773438"/>
          </a:xfrm>
        </p:spPr>
        <p:txBody>
          <a:bodyPr anchor="b">
            <a:normAutofit/>
          </a:bodyPr>
          <a:lstStyle>
            <a:lvl1pPr>
              <a:defRPr sz="1200" b="1">
                <a:solidFill>
                  <a:srgbClr val="EF8879"/>
                </a:solidFill>
              </a:defRPr>
            </a:lvl1pPr>
            <a:lvl2pPr marL="457200" indent="0">
              <a:buNone/>
              <a:defRPr/>
            </a:lvl2pPr>
          </a:lstStyle>
          <a:p>
            <a:pPr lvl="0"/>
            <a:r>
              <a:rPr lang="fr-BE" sz="1200"/>
              <a:t>Date</a:t>
            </a:r>
            <a:endParaRPr lang="fr-BE"/>
          </a:p>
        </p:txBody>
      </p:sp>
    </p:spTree>
    <p:extLst>
      <p:ext uri="{BB962C8B-B14F-4D97-AF65-F5344CB8AC3E}">
        <p14:creationId xmlns:p14="http://schemas.microsoft.com/office/powerpoint/2010/main" val="29958519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Idée_Logo">
    <p:bg>
      <p:bgPr>
        <a:solidFill>
          <a:srgbClr val="EF8879"/>
        </a:solidFill>
        <a:effectLst/>
      </p:bgPr>
    </p:bg>
    <p:spTree>
      <p:nvGrpSpPr>
        <p:cNvPr id="1" name=""/>
        <p:cNvGrpSpPr/>
        <p:nvPr/>
      </p:nvGrpSpPr>
      <p:grpSpPr>
        <a:xfrm>
          <a:off x="0" y="0"/>
          <a:ext cx="0" cy="0"/>
          <a:chOff x="0" y="0"/>
          <a:chExt cx="0" cy="0"/>
        </a:xfrm>
      </p:grpSpPr>
      <p:sp>
        <p:nvSpPr>
          <p:cNvPr id="6" name="Titre 1">
            <a:extLst>
              <a:ext uri="{FF2B5EF4-FFF2-40B4-BE49-F238E27FC236}">
                <a16:creationId xmlns:a16="http://schemas.microsoft.com/office/drawing/2014/main" id="{402EA4E4-BCF5-449B-AB2D-8F56CC5AA647}"/>
              </a:ext>
            </a:extLst>
          </p:cNvPr>
          <p:cNvSpPr>
            <a:spLocks noGrp="1"/>
          </p:cNvSpPr>
          <p:nvPr>
            <p:ph type="title" hasCustomPrompt="1"/>
          </p:nvPr>
        </p:nvSpPr>
        <p:spPr>
          <a:xfrm>
            <a:off x="1209864" y="3235569"/>
            <a:ext cx="9772268" cy="1228411"/>
          </a:xfrm>
        </p:spPr>
        <p:txBody>
          <a:bodyPr anchor="ctr">
            <a:normAutofit/>
          </a:bodyPr>
          <a:lstStyle>
            <a:lvl1pPr algn="ctr">
              <a:lnSpc>
                <a:spcPts val="4400"/>
              </a:lnSpc>
              <a:defRPr sz="4400" b="1" i="0" cap="none" baseline="0">
                <a:solidFill>
                  <a:schemeClr val="bg1"/>
                </a:solidFill>
                <a:latin typeface="Avenir Next LT Pro Demi" panose="020B0504020202020204" pitchFamily="34" charset="77"/>
              </a:defRPr>
            </a:lvl1pPr>
          </a:lstStyle>
          <a:p>
            <a:r>
              <a:rPr lang="fr-FR"/>
              <a:t>Idée (icône)</a:t>
            </a:r>
            <a:endParaRPr lang="fr-BE"/>
          </a:p>
        </p:txBody>
      </p:sp>
      <p:sp>
        <p:nvSpPr>
          <p:cNvPr id="18" name="Espace réservé du texte 2">
            <a:extLst>
              <a:ext uri="{FF2B5EF4-FFF2-40B4-BE49-F238E27FC236}">
                <a16:creationId xmlns:a16="http://schemas.microsoft.com/office/drawing/2014/main" id="{8D44D602-DD03-474F-9582-66FDB33E912A}"/>
              </a:ext>
            </a:extLst>
          </p:cNvPr>
          <p:cNvSpPr>
            <a:spLocks noGrp="1"/>
          </p:cNvSpPr>
          <p:nvPr>
            <p:ph type="body" idx="1" hasCustomPrompt="1"/>
          </p:nvPr>
        </p:nvSpPr>
        <p:spPr>
          <a:xfrm>
            <a:off x="1209863" y="4642339"/>
            <a:ext cx="9772267" cy="1678074"/>
          </a:xfrm>
        </p:spPr>
        <p:txBody>
          <a:bodyPr anchor="t">
            <a:normAutofit/>
          </a:bodyPr>
          <a:lstStyle>
            <a:lvl1pPr marL="0" indent="0" algn="ctr">
              <a:buNone/>
              <a:defRPr sz="3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définition – explication – sous-titre – source </a:t>
            </a:r>
          </a:p>
        </p:txBody>
      </p:sp>
      <p:sp>
        <p:nvSpPr>
          <p:cNvPr id="4" name="Ellipse 3">
            <a:extLst>
              <a:ext uri="{FF2B5EF4-FFF2-40B4-BE49-F238E27FC236}">
                <a16:creationId xmlns:a16="http://schemas.microsoft.com/office/drawing/2014/main" id="{E934280F-9BCF-4636-9F66-2995C3B7124C}"/>
              </a:ext>
            </a:extLst>
          </p:cNvPr>
          <p:cNvSpPr/>
          <p:nvPr userDrawn="1"/>
        </p:nvSpPr>
        <p:spPr>
          <a:xfrm>
            <a:off x="5196000" y="1257210"/>
            <a:ext cx="1800000" cy="180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fr-BE"/>
          </a:p>
        </p:txBody>
      </p:sp>
      <p:sp>
        <p:nvSpPr>
          <p:cNvPr id="3" name="Espace réservé de l'image en ligne 2">
            <a:extLst>
              <a:ext uri="{FF2B5EF4-FFF2-40B4-BE49-F238E27FC236}">
                <a16:creationId xmlns:a16="http://schemas.microsoft.com/office/drawing/2014/main" id="{9ABB37CD-2129-43EC-A8C3-983BCB77142B}"/>
              </a:ext>
            </a:extLst>
          </p:cNvPr>
          <p:cNvSpPr>
            <a:spLocks noGrp="1"/>
          </p:cNvSpPr>
          <p:nvPr>
            <p:ph type="clipArt" sz="quarter" idx="10"/>
          </p:nvPr>
        </p:nvSpPr>
        <p:spPr>
          <a:xfrm>
            <a:off x="5054596" y="1160260"/>
            <a:ext cx="2082800" cy="1993900"/>
          </a:xfrm>
          <a:ln>
            <a:noFill/>
          </a:ln>
        </p:spPr>
        <p:txBody>
          <a:bodyPr/>
          <a:lstStyle/>
          <a:p>
            <a:endParaRPr lang="fr-BE"/>
          </a:p>
        </p:txBody>
      </p:sp>
      <p:sp>
        <p:nvSpPr>
          <p:cNvPr id="7" name="Espace réservé du numéro de diapositive 3">
            <a:extLst>
              <a:ext uri="{FF2B5EF4-FFF2-40B4-BE49-F238E27FC236}">
                <a16:creationId xmlns:a16="http://schemas.microsoft.com/office/drawing/2014/main" id="{D2943FCD-878F-4898-8CE5-FE870CD72962}"/>
              </a:ext>
            </a:extLst>
          </p:cNvPr>
          <p:cNvSpPr>
            <a:spLocks noGrp="1"/>
          </p:cNvSpPr>
          <p:nvPr>
            <p:ph type="sldNum" sz="quarter" idx="4"/>
          </p:nvPr>
        </p:nvSpPr>
        <p:spPr>
          <a:xfrm>
            <a:off x="9217090" y="6347019"/>
            <a:ext cx="2743200" cy="365125"/>
          </a:xfrm>
          <a:prstGeom prst="rect">
            <a:avLst/>
          </a:prstGeom>
        </p:spPr>
        <p:txBody>
          <a:bodyPr vert="horz" lIns="91440" tIns="45720" rIns="91440" bIns="45720" rtlCol="0" anchor="ctr"/>
          <a:lstStyle>
            <a:lvl1pPr algn="r">
              <a:defRPr sz="1100" b="0" i="0">
                <a:solidFill>
                  <a:schemeClr val="bg1"/>
                </a:solidFill>
                <a:latin typeface="Avenir Next LT Pro" panose="020B0504020202020204" pitchFamily="34" charset="77"/>
              </a:defRPr>
            </a:lvl1pPr>
          </a:lstStyle>
          <a:p>
            <a:fld id="{B310C148-1F61-5E4B-832C-FF724BEAA9FC}" type="slidenum">
              <a:rPr lang="fr-FR" smtClean="0"/>
              <a:pPr/>
              <a:t>‹N°›</a:t>
            </a:fld>
            <a:endParaRPr lang="fr-FR"/>
          </a:p>
        </p:txBody>
      </p:sp>
    </p:spTree>
    <p:extLst>
      <p:ext uri="{BB962C8B-B14F-4D97-AF65-F5344CB8AC3E}">
        <p14:creationId xmlns:p14="http://schemas.microsoft.com/office/powerpoint/2010/main" val="33025712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Idées_Image">
    <p:spTree>
      <p:nvGrpSpPr>
        <p:cNvPr id="1" name=""/>
        <p:cNvGrpSpPr/>
        <p:nvPr/>
      </p:nvGrpSpPr>
      <p:grpSpPr>
        <a:xfrm>
          <a:off x="0" y="0"/>
          <a:ext cx="0" cy="0"/>
          <a:chOff x="0" y="0"/>
          <a:chExt cx="0" cy="0"/>
        </a:xfrm>
      </p:grpSpPr>
      <p:sp>
        <p:nvSpPr>
          <p:cNvPr id="7" name="Organigramme : Entrée manuelle 7">
            <a:extLst>
              <a:ext uri="{FF2B5EF4-FFF2-40B4-BE49-F238E27FC236}">
                <a16:creationId xmlns:a16="http://schemas.microsoft.com/office/drawing/2014/main" id="{0143D509-8ED6-49D3-A18E-1FD227488324}"/>
              </a:ext>
            </a:extLst>
          </p:cNvPr>
          <p:cNvSpPr/>
          <p:nvPr userDrawn="1"/>
        </p:nvSpPr>
        <p:spPr>
          <a:xfrm rot="10800000">
            <a:off x="0" y="-2"/>
            <a:ext cx="12238182" cy="4274050"/>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7479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7479 h 10000"/>
              <a:gd name="connsiteX0" fmla="*/ 13 w 10000"/>
              <a:gd name="connsiteY0" fmla="*/ 9490 h 10000"/>
              <a:gd name="connsiteX1" fmla="*/ 10000 w 10000"/>
              <a:gd name="connsiteY1" fmla="*/ 0 h 10000"/>
              <a:gd name="connsiteX2" fmla="*/ 10000 w 10000"/>
              <a:gd name="connsiteY2" fmla="*/ 10000 h 10000"/>
              <a:gd name="connsiteX3" fmla="*/ 0 w 10000"/>
              <a:gd name="connsiteY3" fmla="*/ 10000 h 10000"/>
              <a:gd name="connsiteX4" fmla="*/ 13 w 10000"/>
              <a:gd name="connsiteY4" fmla="*/ 9490 h 10000"/>
              <a:gd name="connsiteX0" fmla="*/ 1 w 10001"/>
              <a:gd name="connsiteY0" fmla="*/ 9501 h 10000"/>
              <a:gd name="connsiteX1" fmla="*/ 10001 w 10001"/>
              <a:gd name="connsiteY1" fmla="*/ 0 h 10000"/>
              <a:gd name="connsiteX2" fmla="*/ 10001 w 10001"/>
              <a:gd name="connsiteY2" fmla="*/ 10000 h 10000"/>
              <a:gd name="connsiteX3" fmla="*/ 1 w 10001"/>
              <a:gd name="connsiteY3" fmla="*/ 10000 h 10000"/>
              <a:gd name="connsiteX4" fmla="*/ 1 w 10001"/>
              <a:gd name="connsiteY4" fmla="*/ 9501 h 10000"/>
              <a:gd name="connsiteX0" fmla="*/ 1 w 10001"/>
              <a:gd name="connsiteY0" fmla="*/ 5355 h 10000"/>
              <a:gd name="connsiteX1" fmla="*/ 10001 w 10001"/>
              <a:gd name="connsiteY1" fmla="*/ 0 h 10000"/>
              <a:gd name="connsiteX2" fmla="*/ 10001 w 10001"/>
              <a:gd name="connsiteY2" fmla="*/ 10000 h 10000"/>
              <a:gd name="connsiteX3" fmla="*/ 1 w 10001"/>
              <a:gd name="connsiteY3" fmla="*/ 10000 h 10000"/>
              <a:gd name="connsiteX4" fmla="*/ 1 w 10001"/>
              <a:gd name="connsiteY4" fmla="*/ 5355 h 10000"/>
              <a:gd name="connsiteX0" fmla="*/ 15 w 10000"/>
              <a:gd name="connsiteY0" fmla="*/ 5397 h 10000"/>
              <a:gd name="connsiteX1" fmla="*/ 10000 w 10000"/>
              <a:gd name="connsiteY1" fmla="*/ 0 h 10000"/>
              <a:gd name="connsiteX2" fmla="*/ 10000 w 10000"/>
              <a:gd name="connsiteY2" fmla="*/ 10000 h 10000"/>
              <a:gd name="connsiteX3" fmla="*/ 0 w 10000"/>
              <a:gd name="connsiteY3" fmla="*/ 10000 h 10000"/>
              <a:gd name="connsiteX4" fmla="*/ 15 w 10000"/>
              <a:gd name="connsiteY4" fmla="*/ 5397 h 10000"/>
              <a:gd name="connsiteX0" fmla="*/ 7 w 10000"/>
              <a:gd name="connsiteY0" fmla="*/ 5397 h 10000"/>
              <a:gd name="connsiteX1" fmla="*/ 10000 w 10000"/>
              <a:gd name="connsiteY1" fmla="*/ 0 h 10000"/>
              <a:gd name="connsiteX2" fmla="*/ 10000 w 10000"/>
              <a:gd name="connsiteY2" fmla="*/ 10000 h 10000"/>
              <a:gd name="connsiteX3" fmla="*/ 0 w 10000"/>
              <a:gd name="connsiteY3" fmla="*/ 10000 h 10000"/>
              <a:gd name="connsiteX4" fmla="*/ 7 w 10000"/>
              <a:gd name="connsiteY4" fmla="*/ 5397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7" y="5397"/>
                </a:moveTo>
                <a:lnTo>
                  <a:pt x="10000" y="0"/>
                </a:lnTo>
                <a:lnTo>
                  <a:pt x="10000" y="10000"/>
                </a:lnTo>
                <a:lnTo>
                  <a:pt x="0" y="10000"/>
                </a:lnTo>
                <a:cubicBezTo>
                  <a:pt x="4" y="9830"/>
                  <a:pt x="3" y="5567"/>
                  <a:pt x="7" y="5397"/>
                </a:cubicBezTo>
                <a:close/>
              </a:path>
            </a:pathLst>
          </a:custGeom>
          <a:solidFill>
            <a:srgbClr val="EF8879">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1600"/>
          </a:p>
        </p:txBody>
      </p:sp>
      <p:sp>
        <p:nvSpPr>
          <p:cNvPr id="3" name="Espace réservé du texte 2">
            <a:extLst>
              <a:ext uri="{FF2B5EF4-FFF2-40B4-BE49-F238E27FC236}">
                <a16:creationId xmlns:a16="http://schemas.microsoft.com/office/drawing/2014/main" id="{5099FA2F-DF6E-4D8D-B121-68B3B1C546F1}"/>
              </a:ext>
            </a:extLst>
          </p:cNvPr>
          <p:cNvSpPr>
            <a:spLocks noGrp="1"/>
          </p:cNvSpPr>
          <p:nvPr>
            <p:ph type="body" idx="1" hasCustomPrompt="1"/>
          </p:nvPr>
        </p:nvSpPr>
        <p:spPr>
          <a:xfrm>
            <a:off x="1128296" y="5141190"/>
            <a:ext cx="4524715" cy="1287971"/>
          </a:xfrm>
        </p:spPr>
        <p:txBody>
          <a:bodyPr>
            <a:normAutofit/>
          </a:bodyPr>
          <a:lstStyle>
            <a:lvl1pPr marL="0" indent="0" algn="ctr">
              <a:buNone/>
              <a:defRPr sz="2800">
                <a:solidFill>
                  <a:schemeClr val="tx1"/>
                </a:solidFill>
                <a:latin typeface="Avenir Next LT Pro" panose="020B05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Idée 1</a:t>
            </a:r>
          </a:p>
        </p:txBody>
      </p:sp>
      <p:sp>
        <p:nvSpPr>
          <p:cNvPr id="11" name="Espace réservé du texte 2">
            <a:extLst>
              <a:ext uri="{FF2B5EF4-FFF2-40B4-BE49-F238E27FC236}">
                <a16:creationId xmlns:a16="http://schemas.microsoft.com/office/drawing/2014/main" id="{E3E5205F-00CE-4CDD-979F-34E53F1B14F9}"/>
              </a:ext>
            </a:extLst>
          </p:cNvPr>
          <p:cNvSpPr>
            <a:spLocks noGrp="1"/>
          </p:cNvSpPr>
          <p:nvPr>
            <p:ph type="body" idx="11" hasCustomPrompt="1"/>
          </p:nvPr>
        </p:nvSpPr>
        <p:spPr>
          <a:xfrm>
            <a:off x="6538991" y="5141190"/>
            <a:ext cx="4524715" cy="1287970"/>
          </a:xfrm>
        </p:spPr>
        <p:txBody>
          <a:bodyPr>
            <a:normAutofit/>
          </a:bodyPr>
          <a:lstStyle>
            <a:lvl1pPr marL="0" indent="0" algn="ctr">
              <a:buNone/>
              <a:defRPr sz="2800">
                <a:solidFill>
                  <a:schemeClr val="tx1"/>
                </a:solidFill>
                <a:latin typeface="Avenir Next LT Pro" panose="020B05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Idée 2</a:t>
            </a:r>
          </a:p>
        </p:txBody>
      </p:sp>
      <p:sp>
        <p:nvSpPr>
          <p:cNvPr id="9" name="Espace réservé pour une image  8">
            <a:extLst>
              <a:ext uri="{FF2B5EF4-FFF2-40B4-BE49-F238E27FC236}">
                <a16:creationId xmlns:a16="http://schemas.microsoft.com/office/drawing/2014/main" id="{8AA4CD97-CB09-4C93-B7FB-1D8922C245C7}"/>
              </a:ext>
            </a:extLst>
          </p:cNvPr>
          <p:cNvSpPr>
            <a:spLocks noGrp="1"/>
          </p:cNvSpPr>
          <p:nvPr>
            <p:ph type="pic" sz="quarter" idx="13"/>
          </p:nvPr>
        </p:nvSpPr>
        <p:spPr>
          <a:xfrm>
            <a:off x="1950654" y="1989000"/>
            <a:ext cx="2880000" cy="2880000"/>
          </a:xfrm>
          <a:prstGeom prst="ellipse">
            <a:avLst/>
          </a:prstGeom>
        </p:spPr>
        <p:txBody>
          <a:bodyPr/>
          <a:lstStyle/>
          <a:p>
            <a:endParaRPr lang="fr-BE"/>
          </a:p>
        </p:txBody>
      </p:sp>
      <p:sp>
        <p:nvSpPr>
          <p:cNvPr id="19" name="Espace réservé pour une image  8">
            <a:extLst>
              <a:ext uri="{FF2B5EF4-FFF2-40B4-BE49-F238E27FC236}">
                <a16:creationId xmlns:a16="http://schemas.microsoft.com/office/drawing/2014/main" id="{97DE8E52-C236-47EF-9432-EB82E79EB3B0}"/>
              </a:ext>
            </a:extLst>
          </p:cNvPr>
          <p:cNvSpPr>
            <a:spLocks noGrp="1"/>
          </p:cNvSpPr>
          <p:nvPr>
            <p:ph type="pic" sz="quarter" idx="14"/>
          </p:nvPr>
        </p:nvSpPr>
        <p:spPr>
          <a:xfrm>
            <a:off x="7361346" y="1989000"/>
            <a:ext cx="2880000" cy="2880000"/>
          </a:xfrm>
          <a:prstGeom prst="ellipse">
            <a:avLst/>
          </a:prstGeom>
        </p:spPr>
        <p:txBody>
          <a:bodyPr/>
          <a:lstStyle/>
          <a:p>
            <a:endParaRPr lang="fr-BE"/>
          </a:p>
        </p:txBody>
      </p:sp>
      <p:sp>
        <p:nvSpPr>
          <p:cNvPr id="13" name="Titre 1">
            <a:extLst>
              <a:ext uri="{FF2B5EF4-FFF2-40B4-BE49-F238E27FC236}">
                <a16:creationId xmlns:a16="http://schemas.microsoft.com/office/drawing/2014/main" id="{4D81B6A2-EDFA-4D85-823C-0ACE03CF1AC7}"/>
              </a:ext>
            </a:extLst>
          </p:cNvPr>
          <p:cNvSpPr>
            <a:spLocks noGrp="1"/>
          </p:cNvSpPr>
          <p:nvPr>
            <p:ph type="title" hasCustomPrompt="1"/>
          </p:nvPr>
        </p:nvSpPr>
        <p:spPr>
          <a:xfrm>
            <a:off x="961808" y="356013"/>
            <a:ext cx="9382405" cy="997928"/>
          </a:xfrm>
        </p:spPr>
        <p:txBody>
          <a:bodyPr anchor="ctr">
            <a:normAutofit/>
          </a:bodyPr>
          <a:lstStyle>
            <a:lvl1pPr algn="ctr">
              <a:lnSpc>
                <a:spcPts val="4400"/>
              </a:lnSpc>
              <a:defRPr sz="4400" b="1" i="0">
                <a:solidFill>
                  <a:schemeClr val="tx1"/>
                </a:solidFill>
                <a:latin typeface="Avenir Next LT Pro Demi" panose="020B0504020202020204" pitchFamily="34" charset="77"/>
              </a:defRPr>
            </a:lvl1pPr>
          </a:lstStyle>
          <a:p>
            <a:r>
              <a:rPr lang="fr-FR"/>
              <a:t>Titre du slide – 2 idées (images)</a:t>
            </a:r>
            <a:endParaRPr lang="fr-BE"/>
          </a:p>
        </p:txBody>
      </p:sp>
      <p:sp>
        <p:nvSpPr>
          <p:cNvPr id="8" name="Espace réservé du numéro de diapositive 3">
            <a:extLst>
              <a:ext uri="{FF2B5EF4-FFF2-40B4-BE49-F238E27FC236}">
                <a16:creationId xmlns:a16="http://schemas.microsoft.com/office/drawing/2014/main" id="{0484043D-3743-4C34-B366-6714C1E315FD}"/>
              </a:ext>
            </a:extLst>
          </p:cNvPr>
          <p:cNvSpPr>
            <a:spLocks noGrp="1"/>
          </p:cNvSpPr>
          <p:nvPr>
            <p:ph type="sldNum" sz="quarter" idx="4"/>
          </p:nvPr>
        </p:nvSpPr>
        <p:spPr>
          <a:xfrm>
            <a:off x="9217090" y="6347019"/>
            <a:ext cx="2743200" cy="365125"/>
          </a:xfrm>
          <a:prstGeom prst="rect">
            <a:avLst/>
          </a:prstGeom>
        </p:spPr>
        <p:txBody>
          <a:bodyPr vert="horz" lIns="91440" tIns="45720" rIns="91440" bIns="45720" rtlCol="0" anchor="ctr"/>
          <a:lstStyle>
            <a:lvl1pPr algn="r">
              <a:defRPr sz="1100" b="0" i="0">
                <a:solidFill>
                  <a:schemeClr val="tx1"/>
                </a:solidFill>
                <a:latin typeface="Avenir Next LT Pro" panose="020B0504020202020204" pitchFamily="34" charset="77"/>
              </a:defRPr>
            </a:lvl1pPr>
          </a:lstStyle>
          <a:p>
            <a:fld id="{B310C148-1F61-5E4B-832C-FF724BEAA9FC}" type="slidenum">
              <a:rPr lang="fr-FR" smtClean="0"/>
              <a:pPr/>
              <a:t>‹N°›</a:t>
            </a:fld>
            <a:endParaRPr lang="fr-FR"/>
          </a:p>
        </p:txBody>
      </p:sp>
    </p:spTree>
    <p:extLst>
      <p:ext uri="{BB962C8B-B14F-4D97-AF65-F5344CB8AC3E}">
        <p14:creationId xmlns:p14="http://schemas.microsoft.com/office/powerpoint/2010/main" val="676514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Idées_Logo">
    <p:spTree>
      <p:nvGrpSpPr>
        <p:cNvPr id="1" name=""/>
        <p:cNvGrpSpPr/>
        <p:nvPr/>
      </p:nvGrpSpPr>
      <p:grpSpPr>
        <a:xfrm>
          <a:off x="0" y="0"/>
          <a:ext cx="0" cy="0"/>
          <a:chOff x="0" y="0"/>
          <a:chExt cx="0" cy="0"/>
        </a:xfrm>
      </p:grpSpPr>
      <p:sp>
        <p:nvSpPr>
          <p:cNvPr id="7" name="Organigramme : Entrée manuelle 7">
            <a:extLst>
              <a:ext uri="{FF2B5EF4-FFF2-40B4-BE49-F238E27FC236}">
                <a16:creationId xmlns:a16="http://schemas.microsoft.com/office/drawing/2014/main" id="{0143D509-8ED6-49D3-A18E-1FD227488324}"/>
              </a:ext>
            </a:extLst>
          </p:cNvPr>
          <p:cNvSpPr/>
          <p:nvPr userDrawn="1"/>
        </p:nvSpPr>
        <p:spPr>
          <a:xfrm rot="10800000">
            <a:off x="0" y="-2"/>
            <a:ext cx="12192000" cy="4274050"/>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7479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7479 h 10000"/>
              <a:gd name="connsiteX0" fmla="*/ 13 w 10000"/>
              <a:gd name="connsiteY0" fmla="*/ 9490 h 10000"/>
              <a:gd name="connsiteX1" fmla="*/ 10000 w 10000"/>
              <a:gd name="connsiteY1" fmla="*/ 0 h 10000"/>
              <a:gd name="connsiteX2" fmla="*/ 10000 w 10000"/>
              <a:gd name="connsiteY2" fmla="*/ 10000 h 10000"/>
              <a:gd name="connsiteX3" fmla="*/ 0 w 10000"/>
              <a:gd name="connsiteY3" fmla="*/ 10000 h 10000"/>
              <a:gd name="connsiteX4" fmla="*/ 13 w 10000"/>
              <a:gd name="connsiteY4" fmla="*/ 9490 h 10000"/>
              <a:gd name="connsiteX0" fmla="*/ 1 w 10001"/>
              <a:gd name="connsiteY0" fmla="*/ 9501 h 10000"/>
              <a:gd name="connsiteX1" fmla="*/ 10001 w 10001"/>
              <a:gd name="connsiteY1" fmla="*/ 0 h 10000"/>
              <a:gd name="connsiteX2" fmla="*/ 10001 w 10001"/>
              <a:gd name="connsiteY2" fmla="*/ 10000 h 10000"/>
              <a:gd name="connsiteX3" fmla="*/ 1 w 10001"/>
              <a:gd name="connsiteY3" fmla="*/ 10000 h 10000"/>
              <a:gd name="connsiteX4" fmla="*/ 1 w 10001"/>
              <a:gd name="connsiteY4" fmla="*/ 9501 h 10000"/>
              <a:gd name="connsiteX0" fmla="*/ 1 w 10001"/>
              <a:gd name="connsiteY0" fmla="*/ 5355 h 10000"/>
              <a:gd name="connsiteX1" fmla="*/ 10001 w 10001"/>
              <a:gd name="connsiteY1" fmla="*/ 0 h 10000"/>
              <a:gd name="connsiteX2" fmla="*/ 10001 w 10001"/>
              <a:gd name="connsiteY2" fmla="*/ 10000 h 10000"/>
              <a:gd name="connsiteX3" fmla="*/ 1 w 10001"/>
              <a:gd name="connsiteY3" fmla="*/ 10000 h 10000"/>
              <a:gd name="connsiteX4" fmla="*/ 1 w 10001"/>
              <a:gd name="connsiteY4" fmla="*/ 5355 h 10000"/>
              <a:gd name="connsiteX0" fmla="*/ 15 w 10000"/>
              <a:gd name="connsiteY0" fmla="*/ 5397 h 10000"/>
              <a:gd name="connsiteX1" fmla="*/ 10000 w 10000"/>
              <a:gd name="connsiteY1" fmla="*/ 0 h 10000"/>
              <a:gd name="connsiteX2" fmla="*/ 10000 w 10000"/>
              <a:gd name="connsiteY2" fmla="*/ 10000 h 10000"/>
              <a:gd name="connsiteX3" fmla="*/ 0 w 10000"/>
              <a:gd name="connsiteY3" fmla="*/ 10000 h 10000"/>
              <a:gd name="connsiteX4" fmla="*/ 15 w 10000"/>
              <a:gd name="connsiteY4" fmla="*/ 5397 h 10000"/>
              <a:gd name="connsiteX0" fmla="*/ 7 w 10000"/>
              <a:gd name="connsiteY0" fmla="*/ 5397 h 10000"/>
              <a:gd name="connsiteX1" fmla="*/ 10000 w 10000"/>
              <a:gd name="connsiteY1" fmla="*/ 0 h 10000"/>
              <a:gd name="connsiteX2" fmla="*/ 10000 w 10000"/>
              <a:gd name="connsiteY2" fmla="*/ 10000 h 10000"/>
              <a:gd name="connsiteX3" fmla="*/ 0 w 10000"/>
              <a:gd name="connsiteY3" fmla="*/ 10000 h 10000"/>
              <a:gd name="connsiteX4" fmla="*/ 7 w 10000"/>
              <a:gd name="connsiteY4" fmla="*/ 5397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7" y="5397"/>
                </a:moveTo>
                <a:lnTo>
                  <a:pt x="10000" y="0"/>
                </a:lnTo>
                <a:lnTo>
                  <a:pt x="10000" y="10000"/>
                </a:lnTo>
                <a:lnTo>
                  <a:pt x="0" y="10000"/>
                </a:lnTo>
                <a:cubicBezTo>
                  <a:pt x="4" y="9830"/>
                  <a:pt x="3" y="5567"/>
                  <a:pt x="7" y="5397"/>
                </a:cubicBezTo>
                <a:close/>
              </a:path>
            </a:pathLst>
          </a:custGeom>
          <a:solidFill>
            <a:srgbClr val="EF88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1600"/>
          </a:p>
        </p:txBody>
      </p:sp>
      <p:sp>
        <p:nvSpPr>
          <p:cNvPr id="3" name="Espace réservé du texte 2">
            <a:extLst>
              <a:ext uri="{FF2B5EF4-FFF2-40B4-BE49-F238E27FC236}">
                <a16:creationId xmlns:a16="http://schemas.microsoft.com/office/drawing/2014/main" id="{5099FA2F-DF6E-4D8D-B121-68B3B1C546F1}"/>
              </a:ext>
            </a:extLst>
          </p:cNvPr>
          <p:cNvSpPr>
            <a:spLocks noGrp="1"/>
          </p:cNvSpPr>
          <p:nvPr>
            <p:ph type="body" idx="1" hasCustomPrompt="1"/>
          </p:nvPr>
        </p:nvSpPr>
        <p:spPr>
          <a:xfrm>
            <a:off x="1128296" y="5141190"/>
            <a:ext cx="4524715" cy="1287971"/>
          </a:xfrm>
        </p:spPr>
        <p:txBody>
          <a:bodyPr>
            <a:normAutofit/>
          </a:bodyPr>
          <a:lstStyle>
            <a:lvl1pPr marL="0" indent="0" algn="ctr">
              <a:buNone/>
              <a:defRPr sz="2800">
                <a:solidFill>
                  <a:schemeClr val="tx1"/>
                </a:solidFill>
                <a:latin typeface="Avenir Next LT Pro" panose="020B05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Idée 1</a:t>
            </a:r>
          </a:p>
        </p:txBody>
      </p:sp>
      <p:sp>
        <p:nvSpPr>
          <p:cNvPr id="11" name="Espace réservé du texte 2">
            <a:extLst>
              <a:ext uri="{FF2B5EF4-FFF2-40B4-BE49-F238E27FC236}">
                <a16:creationId xmlns:a16="http://schemas.microsoft.com/office/drawing/2014/main" id="{E3E5205F-00CE-4CDD-979F-34E53F1B14F9}"/>
              </a:ext>
            </a:extLst>
          </p:cNvPr>
          <p:cNvSpPr>
            <a:spLocks noGrp="1"/>
          </p:cNvSpPr>
          <p:nvPr>
            <p:ph type="body" idx="11" hasCustomPrompt="1"/>
          </p:nvPr>
        </p:nvSpPr>
        <p:spPr>
          <a:xfrm>
            <a:off x="6538991" y="5141190"/>
            <a:ext cx="4524715" cy="1287970"/>
          </a:xfrm>
        </p:spPr>
        <p:txBody>
          <a:bodyPr>
            <a:normAutofit/>
          </a:bodyPr>
          <a:lstStyle>
            <a:lvl1pPr marL="0" indent="0" algn="ctr">
              <a:buNone/>
              <a:defRPr sz="2800">
                <a:solidFill>
                  <a:schemeClr val="tx1"/>
                </a:solidFill>
                <a:latin typeface="Avenir Next LT Pro" panose="020B05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Idée 2</a:t>
            </a:r>
          </a:p>
        </p:txBody>
      </p:sp>
      <p:sp>
        <p:nvSpPr>
          <p:cNvPr id="2" name="Ellipse 1">
            <a:extLst>
              <a:ext uri="{FF2B5EF4-FFF2-40B4-BE49-F238E27FC236}">
                <a16:creationId xmlns:a16="http://schemas.microsoft.com/office/drawing/2014/main" id="{37DCB05A-01F3-44A9-8483-D34F1B1A52BB}"/>
              </a:ext>
            </a:extLst>
          </p:cNvPr>
          <p:cNvSpPr/>
          <p:nvPr userDrawn="1"/>
        </p:nvSpPr>
        <p:spPr>
          <a:xfrm>
            <a:off x="7361350" y="1989000"/>
            <a:ext cx="2880000" cy="28800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2" name="Ellipse 11">
            <a:extLst>
              <a:ext uri="{FF2B5EF4-FFF2-40B4-BE49-F238E27FC236}">
                <a16:creationId xmlns:a16="http://schemas.microsoft.com/office/drawing/2014/main" id="{3E8E0978-97A8-43E1-988D-963341DA5286}"/>
              </a:ext>
            </a:extLst>
          </p:cNvPr>
          <p:cNvSpPr/>
          <p:nvPr userDrawn="1"/>
        </p:nvSpPr>
        <p:spPr>
          <a:xfrm>
            <a:off x="1950651" y="1989000"/>
            <a:ext cx="2880000" cy="28800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8" name="Titre 1">
            <a:extLst>
              <a:ext uri="{FF2B5EF4-FFF2-40B4-BE49-F238E27FC236}">
                <a16:creationId xmlns:a16="http://schemas.microsoft.com/office/drawing/2014/main" id="{0D270A2F-3A40-4CC5-9926-6263454C2589}"/>
              </a:ext>
            </a:extLst>
          </p:cNvPr>
          <p:cNvSpPr>
            <a:spLocks noGrp="1"/>
          </p:cNvSpPr>
          <p:nvPr>
            <p:ph type="title" hasCustomPrompt="1"/>
          </p:nvPr>
        </p:nvSpPr>
        <p:spPr>
          <a:xfrm>
            <a:off x="961808" y="356013"/>
            <a:ext cx="9382405" cy="997928"/>
          </a:xfrm>
        </p:spPr>
        <p:txBody>
          <a:bodyPr anchor="ctr">
            <a:normAutofit/>
          </a:bodyPr>
          <a:lstStyle>
            <a:lvl1pPr algn="ctr">
              <a:lnSpc>
                <a:spcPts val="4400"/>
              </a:lnSpc>
              <a:defRPr sz="4400" b="1" i="0">
                <a:solidFill>
                  <a:schemeClr val="bg1"/>
                </a:solidFill>
                <a:latin typeface="Avenir Next LT Pro Demi" panose="020B0504020202020204" pitchFamily="34" charset="77"/>
              </a:defRPr>
            </a:lvl1pPr>
          </a:lstStyle>
          <a:p>
            <a:r>
              <a:rPr lang="fr-FR"/>
              <a:t>Titre du slide – 2 idées (icônes)</a:t>
            </a:r>
            <a:endParaRPr lang="fr-BE"/>
          </a:p>
        </p:txBody>
      </p:sp>
      <p:sp>
        <p:nvSpPr>
          <p:cNvPr id="5" name="Espace réservé de l'image en ligne 4">
            <a:extLst>
              <a:ext uri="{FF2B5EF4-FFF2-40B4-BE49-F238E27FC236}">
                <a16:creationId xmlns:a16="http://schemas.microsoft.com/office/drawing/2014/main" id="{668D88B3-B63E-474A-BD2A-97362F5832D5}"/>
              </a:ext>
            </a:extLst>
          </p:cNvPr>
          <p:cNvSpPr>
            <a:spLocks noGrp="1"/>
          </p:cNvSpPr>
          <p:nvPr>
            <p:ph type="clipArt" sz="quarter" idx="12"/>
          </p:nvPr>
        </p:nvSpPr>
        <p:spPr>
          <a:xfrm>
            <a:off x="1950650" y="1989000"/>
            <a:ext cx="2880001" cy="2880000"/>
          </a:xfrm>
        </p:spPr>
        <p:txBody>
          <a:bodyPr/>
          <a:lstStyle/>
          <a:p>
            <a:endParaRPr lang="fr-BE"/>
          </a:p>
        </p:txBody>
      </p:sp>
      <p:sp>
        <p:nvSpPr>
          <p:cNvPr id="10" name="Espace réservé de l'image en ligne 4">
            <a:extLst>
              <a:ext uri="{FF2B5EF4-FFF2-40B4-BE49-F238E27FC236}">
                <a16:creationId xmlns:a16="http://schemas.microsoft.com/office/drawing/2014/main" id="{EFD2B01F-A257-4E7E-81C7-DD11AF525952}"/>
              </a:ext>
            </a:extLst>
          </p:cNvPr>
          <p:cNvSpPr>
            <a:spLocks noGrp="1"/>
          </p:cNvSpPr>
          <p:nvPr>
            <p:ph type="clipArt" sz="quarter" idx="13"/>
          </p:nvPr>
        </p:nvSpPr>
        <p:spPr>
          <a:xfrm>
            <a:off x="7361349" y="1989000"/>
            <a:ext cx="2879999" cy="2880000"/>
          </a:xfrm>
        </p:spPr>
        <p:txBody>
          <a:bodyPr/>
          <a:lstStyle/>
          <a:p>
            <a:endParaRPr lang="fr-BE"/>
          </a:p>
        </p:txBody>
      </p:sp>
      <p:sp>
        <p:nvSpPr>
          <p:cNvPr id="13" name="Espace réservé du numéro de diapositive 3">
            <a:extLst>
              <a:ext uri="{FF2B5EF4-FFF2-40B4-BE49-F238E27FC236}">
                <a16:creationId xmlns:a16="http://schemas.microsoft.com/office/drawing/2014/main" id="{FC4C3E97-DCC6-4E7E-BE8F-73567303BC8C}"/>
              </a:ext>
            </a:extLst>
          </p:cNvPr>
          <p:cNvSpPr>
            <a:spLocks noGrp="1"/>
          </p:cNvSpPr>
          <p:nvPr>
            <p:ph type="sldNum" sz="quarter" idx="4"/>
          </p:nvPr>
        </p:nvSpPr>
        <p:spPr>
          <a:xfrm>
            <a:off x="9217090" y="6347019"/>
            <a:ext cx="2743200" cy="365125"/>
          </a:xfrm>
          <a:prstGeom prst="rect">
            <a:avLst/>
          </a:prstGeom>
        </p:spPr>
        <p:txBody>
          <a:bodyPr vert="horz" lIns="91440" tIns="45720" rIns="91440" bIns="45720" rtlCol="0" anchor="ctr"/>
          <a:lstStyle>
            <a:lvl1pPr algn="r">
              <a:defRPr sz="1100" b="0" i="0">
                <a:solidFill>
                  <a:schemeClr val="tx1"/>
                </a:solidFill>
                <a:latin typeface="Avenir Next LT Pro" panose="020B0504020202020204" pitchFamily="34" charset="77"/>
              </a:defRPr>
            </a:lvl1pPr>
          </a:lstStyle>
          <a:p>
            <a:fld id="{B310C148-1F61-5E4B-832C-FF724BEAA9FC}" type="slidenum">
              <a:rPr lang="fr-FR" smtClean="0"/>
              <a:pPr/>
              <a:t>‹N°›</a:t>
            </a:fld>
            <a:endParaRPr lang="fr-FR"/>
          </a:p>
        </p:txBody>
      </p:sp>
    </p:spTree>
    <p:extLst>
      <p:ext uri="{BB962C8B-B14F-4D97-AF65-F5344CB8AC3E}">
        <p14:creationId xmlns:p14="http://schemas.microsoft.com/office/powerpoint/2010/main" val="25111907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Idées_Logo">
    <p:spTree>
      <p:nvGrpSpPr>
        <p:cNvPr id="1" name=""/>
        <p:cNvGrpSpPr/>
        <p:nvPr/>
      </p:nvGrpSpPr>
      <p:grpSpPr>
        <a:xfrm>
          <a:off x="0" y="0"/>
          <a:ext cx="0" cy="0"/>
          <a:chOff x="0" y="0"/>
          <a:chExt cx="0" cy="0"/>
        </a:xfrm>
      </p:grpSpPr>
      <p:sp>
        <p:nvSpPr>
          <p:cNvPr id="7" name="Organigramme : Entrée manuelle 7">
            <a:extLst>
              <a:ext uri="{FF2B5EF4-FFF2-40B4-BE49-F238E27FC236}">
                <a16:creationId xmlns:a16="http://schemas.microsoft.com/office/drawing/2014/main" id="{0143D509-8ED6-49D3-A18E-1FD227488324}"/>
              </a:ext>
            </a:extLst>
          </p:cNvPr>
          <p:cNvSpPr/>
          <p:nvPr userDrawn="1"/>
        </p:nvSpPr>
        <p:spPr>
          <a:xfrm rot="10800000">
            <a:off x="-1" y="0"/>
            <a:ext cx="12192000" cy="4274050"/>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7479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7479 h 10000"/>
              <a:gd name="connsiteX0" fmla="*/ 13 w 10000"/>
              <a:gd name="connsiteY0" fmla="*/ 9490 h 10000"/>
              <a:gd name="connsiteX1" fmla="*/ 10000 w 10000"/>
              <a:gd name="connsiteY1" fmla="*/ 0 h 10000"/>
              <a:gd name="connsiteX2" fmla="*/ 10000 w 10000"/>
              <a:gd name="connsiteY2" fmla="*/ 10000 h 10000"/>
              <a:gd name="connsiteX3" fmla="*/ 0 w 10000"/>
              <a:gd name="connsiteY3" fmla="*/ 10000 h 10000"/>
              <a:gd name="connsiteX4" fmla="*/ 13 w 10000"/>
              <a:gd name="connsiteY4" fmla="*/ 9490 h 10000"/>
              <a:gd name="connsiteX0" fmla="*/ 1 w 10001"/>
              <a:gd name="connsiteY0" fmla="*/ 9501 h 10000"/>
              <a:gd name="connsiteX1" fmla="*/ 10001 w 10001"/>
              <a:gd name="connsiteY1" fmla="*/ 0 h 10000"/>
              <a:gd name="connsiteX2" fmla="*/ 10001 w 10001"/>
              <a:gd name="connsiteY2" fmla="*/ 10000 h 10000"/>
              <a:gd name="connsiteX3" fmla="*/ 1 w 10001"/>
              <a:gd name="connsiteY3" fmla="*/ 10000 h 10000"/>
              <a:gd name="connsiteX4" fmla="*/ 1 w 10001"/>
              <a:gd name="connsiteY4" fmla="*/ 9501 h 10000"/>
              <a:gd name="connsiteX0" fmla="*/ 1 w 10001"/>
              <a:gd name="connsiteY0" fmla="*/ 5355 h 10000"/>
              <a:gd name="connsiteX1" fmla="*/ 10001 w 10001"/>
              <a:gd name="connsiteY1" fmla="*/ 0 h 10000"/>
              <a:gd name="connsiteX2" fmla="*/ 10001 w 10001"/>
              <a:gd name="connsiteY2" fmla="*/ 10000 h 10000"/>
              <a:gd name="connsiteX3" fmla="*/ 1 w 10001"/>
              <a:gd name="connsiteY3" fmla="*/ 10000 h 10000"/>
              <a:gd name="connsiteX4" fmla="*/ 1 w 10001"/>
              <a:gd name="connsiteY4" fmla="*/ 5355 h 10000"/>
              <a:gd name="connsiteX0" fmla="*/ 15 w 10000"/>
              <a:gd name="connsiteY0" fmla="*/ 5397 h 10000"/>
              <a:gd name="connsiteX1" fmla="*/ 10000 w 10000"/>
              <a:gd name="connsiteY1" fmla="*/ 0 h 10000"/>
              <a:gd name="connsiteX2" fmla="*/ 10000 w 10000"/>
              <a:gd name="connsiteY2" fmla="*/ 10000 h 10000"/>
              <a:gd name="connsiteX3" fmla="*/ 0 w 10000"/>
              <a:gd name="connsiteY3" fmla="*/ 10000 h 10000"/>
              <a:gd name="connsiteX4" fmla="*/ 15 w 10000"/>
              <a:gd name="connsiteY4" fmla="*/ 5397 h 10000"/>
              <a:gd name="connsiteX0" fmla="*/ 7 w 10000"/>
              <a:gd name="connsiteY0" fmla="*/ 5397 h 10000"/>
              <a:gd name="connsiteX1" fmla="*/ 10000 w 10000"/>
              <a:gd name="connsiteY1" fmla="*/ 0 h 10000"/>
              <a:gd name="connsiteX2" fmla="*/ 10000 w 10000"/>
              <a:gd name="connsiteY2" fmla="*/ 10000 h 10000"/>
              <a:gd name="connsiteX3" fmla="*/ 0 w 10000"/>
              <a:gd name="connsiteY3" fmla="*/ 10000 h 10000"/>
              <a:gd name="connsiteX4" fmla="*/ 7 w 10000"/>
              <a:gd name="connsiteY4" fmla="*/ 5397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7" y="5397"/>
                </a:moveTo>
                <a:lnTo>
                  <a:pt x="10000" y="0"/>
                </a:lnTo>
                <a:lnTo>
                  <a:pt x="10000" y="10000"/>
                </a:lnTo>
                <a:lnTo>
                  <a:pt x="0" y="10000"/>
                </a:lnTo>
                <a:cubicBezTo>
                  <a:pt x="4" y="9830"/>
                  <a:pt x="3" y="5567"/>
                  <a:pt x="7" y="5397"/>
                </a:cubicBezTo>
                <a:close/>
              </a:path>
            </a:pathLst>
          </a:custGeom>
          <a:solidFill>
            <a:srgbClr val="EF88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1600"/>
          </a:p>
        </p:txBody>
      </p:sp>
      <p:sp>
        <p:nvSpPr>
          <p:cNvPr id="2" name="Titre 1">
            <a:extLst>
              <a:ext uri="{FF2B5EF4-FFF2-40B4-BE49-F238E27FC236}">
                <a16:creationId xmlns:a16="http://schemas.microsoft.com/office/drawing/2014/main" id="{C576CA39-D65C-4EF6-8FB8-306D7FE81B27}"/>
              </a:ext>
            </a:extLst>
          </p:cNvPr>
          <p:cNvSpPr>
            <a:spLocks noGrp="1"/>
          </p:cNvSpPr>
          <p:nvPr>
            <p:ph type="title" hasCustomPrompt="1"/>
          </p:nvPr>
        </p:nvSpPr>
        <p:spPr>
          <a:xfrm>
            <a:off x="1355541" y="597805"/>
            <a:ext cx="9481512" cy="970515"/>
          </a:xfrm>
        </p:spPr>
        <p:txBody>
          <a:bodyPr anchor="t">
            <a:normAutofit/>
          </a:bodyPr>
          <a:lstStyle>
            <a:lvl1pPr algn="ctr">
              <a:lnSpc>
                <a:spcPts val="4400"/>
              </a:lnSpc>
              <a:defRPr sz="4400" b="0" i="0">
                <a:solidFill>
                  <a:schemeClr val="bg1"/>
                </a:solidFill>
                <a:latin typeface="Avenir Next LT Pro Demi" panose="020B0504020202020204" pitchFamily="34" charset="77"/>
              </a:defRPr>
            </a:lvl1pPr>
          </a:lstStyle>
          <a:p>
            <a:r>
              <a:rPr lang="fr-FR"/>
              <a:t>Titre du slide – 3 idées (icônes)</a:t>
            </a:r>
            <a:endParaRPr lang="fr-BE"/>
          </a:p>
        </p:txBody>
      </p:sp>
      <p:sp>
        <p:nvSpPr>
          <p:cNvPr id="3" name="Espace réservé du texte 2">
            <a:extLst>
              <a:ext uri="{FF2B5EF4-FFF2-40B4-BE49-F238E27FC236}">
                <a16:creationId xmlns:a16="http://schemas.microsoft.com/office/drawing/2014/main" id="{5099FA2F-DF6E-4D8D-B121-68B3B1C546F1}"/>
              </a:ext>
            </a:extLst>
          </p:cNvPr>
          <p:cNvSpPr>
            <a:spLocks noGrp="1"/>
          </p:cNvSpPr>
          <p:nvPr>
            <p:ph type="body" idx="1" hasCustomPrompt="1"/>
          </p:nvPr>
        </p:nvSpPr>
        <p:spPr>
          <a:xfrm>
            <a:off x="855400" y="4854509"/>
            <a:ext cx="3160281" cy="1405686"/>
          </a:xfrm>
        </p:spPr>
        <p:txBody>
          <a:bodyPr>
            <a:normAutofit/>
          </a:bodyPr>
          <a:lstStyle>
            <a:lvl1pPr marL="0" indent="0" algn="ctr">
              <a:buNone/>
              <a:defRPr sz="2800">
                <a:solidFill>
                  <a:schemeClr val="tx1"/>
                </a:solidFill>
                <a:latin typeface="Avenir Next LT Pro" panose="020B05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Idée 1</a:t>
            </a:r>
          </a:p>
        </p:txBody>
      </p:sp>
      <p:sp>
        <p:nvSpPr>
          <p:cNvPr id="10" name="Ellipse 9">
            <a:extLst>
              <a:ext uri="{FF2B5EF4-FFF2-40B4-BE49-F238E27FC236}">
                <a16:creationId xmlns:a16="http://schemas.microsoft.com/office/drawing/2014/main" id="{E4E998A1-7DA6-473F-BE4E-214C3979DA2D}"/>
              </a:ext>
            </a:extLst>
          </p:cNvPr>
          <p:cNvSpPr/>
          <p:nvPr userDrawn="1"/>
        </p:nvSpPr>
        <p:spPr>
          <a:xfrm>
            <a:off x="1355541" y="2349000"/>
            <a:ext cx="2160000" cy="21600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1" name="Espace réservé du texte 2">
            <a:extLst>
              <a:ext uri="{FF2B5EF4-FFF2-40B4-BE49-F238E27FC236}">
                <a16:creationId xmlns:a16="http://schemas.microsoft.com/office/drawing/2014/main" id="{E3E5205F-00CE-4CDD-979F-34E53F1B14F9}"/>
              </a:ext>
            </a:extLst>
          </p:cNvPr>
          <p:cNvSpPr>
            <a:spLocks noGrp="1"/>
          </p:cNvSpPr>
          <p:nvPr>
            <p:ph type="body" idx="11" hasCustomPrompt="1"/>
          </p:nvPr>
        </p:nvSpPr>
        <p:spPr>
          <a:xfrm>
            <a:off x="4515859" y="4854508"/>
            <a:ext cx="3160281" cy="1388337"/>
          </a:xfrm>
        </p:spPr>
        <p:txBody>
          <a:bodyPr>
            <a:normAutofit/>
          </a:bodyPr>
          <a:lstStyle>
            <a:lvl1pPr marL="0" indent="0" algn="ctr">
              <a:buNone/>
              <a:defRPr sz="2800">
                <a:solidFill>
                  <a:schemeClr val="tx1"/>
                </a:solidFill>
                <a:latin typeface="Avenir Next LT Pro" panose="020B05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Idée 2</a:t>
            </a:r>
          </a:p>
        </p:txBody>
      </p:sp>
      <p:sp>
        <p:nvSpPr>
          <p:cNvPr id="13" name="Espace réservé du texte 2">
            <a:extLst>
              <a:ext uri="{FF2B5EF4-FFF2-40B4-BE49-F238E27FC236}">
                <a16:creationId xmlns:a16="http://schemas.microsoft.com/office/drawing/2014/main" id="{DA4A8CD0-FC1D-4F6A-BE0F-883BDD1401E7}"/>
              </a:ext>
            </a:extLst>
          </p:cNvPr>
          <p:cNvSpPr>
            <a:spLocks noGrp="1"/>
          </p:cNvSpPr>
          <p:nvPr>
            <p:ph type="body" idx="13" hasCustomPrompt="1"/>
          </p:nvPr>
        </p:nvSpPr>
        <p:spPr>
          <a:xfrm>
            <a:off x="8176319" y="4871857"/>
            <a:ext cx="3160281" cy="1388338"/>
          </a:xfrm>
        </p:spPr>
        <p:txBody>
          <a:bodyPr>
            <a:normAutofit/>
          </a:bodyPr>
          <a:lstStyle>
            <a:lvl1pPr marL="0" indent="0" algn="ctr">
              <a:buNone/>
              <a:defRPr sz="2800">
                <a:solidFill>
                  <a:schemeClr val="tx1"/>
                </a:solidFill>
                <a:latin typeface="Avenir Next LT Pro" panose="020B05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Idée 3</a:t>
            </a:r>
          </a:p>
        </p:txBody>
      </p:sp>
      <p:sp>
        <p:nvSpPr>
          <p:cNvPr id="15" name="Ellipse 14">
            <a:extLst>
              <a:ext uri="{FF2B5EF4-FFF2-40B4-BE49-F238E27FC236}">
                <a16:creationId xmlns:a16="http://schemas.microsoft.com/office/drawing/2014/main" id="{9384A822-E86F-4FA3-ABE7-E482B27450A1}"/>
              </a:ext>
            </a:extLst>
          </p:cNvPr>
          <p:cNvSpPr/>
          <p:nvPr userDrawn="1"/>
        </p:nvSpPr>
        <p:spPr>
          <a:xfrm>
            <a:off x="5016000" y="2345591"/>
            <a:ext cx="2160000" cy="21600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6" name="Ellipse 15">
            <a:extLst>
              <a:ext uri="{FF2B5EF4-FFF2-40B4-BE49-F238E27FC236}">
                <a16:creationId xmlns:a16="http://schemas.microsoft.com/office/drawing/2014/main" id="{4AE1E6C1-C59F-4A52-BBB9-77D255A615D8}"/>
              </a:ext>
            </a:extLst>
          </p:cNvPr>
          <p:cNvSpPr/>
          <p:nvPr userDrawn="1"/>
        </p:nvSpPr>
        <p:spPr>
          <a:xfrm>
            <a:off x="8676459" y="2345591"/>
            <a:ext cx="2160000" cy="21600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2" name="Espace réservé de l'image en ligne 4">
            <a:extLst>
              <a:ext uri="{FF2B5EF4-FFF2-40B4-BE49-F238E27FC236}">
                <a16:creationId xmlns:a16="http://schemas.microsoft.com/office/drawing/2014/main" id="{3B4AA4FC-8D31-4EC1-9A44-41F3F56F2F35}"/>
              </a:ext>
            </a:extLst>
          </p:cNvPr>
          <p:cNvSpPr>
            <a:spLocks noGrp="1"/>
          </p:cNvSpPr>
          <p:nvPr>
            <p:ph type="clipArt" sz="quarter" idx="12"/>
          </p:nvPr>
        </p:nvSpPr>
        <p:spPr>
          <a:xfrm>
            <a:off x="1355540" y="2345591"/>
            <a:ext cx="2160000" cy="2160000"/>
          </a:xfrm>
        </p:spPr>
        <p:txBody>
          <a:bodyPr/>
          <a:lstStyle/>
          <a:p>
            <a:endParaRPr lang="fr-BE"/>
          </a:p>
        </p:txBody>
      </p:sp>
      <p:sp>
        <p:nvSpPr>
          <p:cNvPr id="14" name="Espace réservé de l'image en ligne 4">
            <a:extLst>
              <a:ext uri="{FF2B5EF4-FFF2-40B4-BE49-F238E27FC236}">
                <a16:creationId xmlns:a16="http://schemas.microsoft.com/office/drawing/2014/main" id="{3F72DA78-43D3-4D62-9779-BF47AED63E6F}"/>
              </a:ext>
            </a:extLst>
          </p:cNvPr>
          <p:cNvSpPr>
            <a:spLocks noGrp="1"/>
          </p:cNvSpPr>
          <p:nvPr>
            <p:ph type="clipArt" sz="quarter" idx="14"/>
          </p:nvPr>
        </p:nvSpPr>
        <p:spPr>
          <a:xfrm>
            <a:off x="5016000" y="2345591"/>
            <a:ext cx="2160000" cy="2160000"/>
          </a:xfrm>
        </p:spPr>
        <p:txBody>
          <a:bodyPr/>
          <a:lstStyle/>
          <a:p>
            <a:endParaRPr lang="fr-BE"/>
          </a:p>
        </p:txBody>
      </p:sp>
      <p:sp>
        <p:nvSpPr>
          <p:cNvPr id="17" name="Espace réservé de l'image en ligne 4">
            <a:extLst>
              <a:ext uri="{FF2B5EF4-FFF2-40B4-BE49-F238E27FC236}">
                <a16:creationId xmlns:a16="http://schemas.microsoft.com/office/drawing/2014/main" id="{773620E6-8F95-4F0C-9D14-6D34A2A7CDDA}"/>
              </a:ext>
            </a:extLst>
          </p:cNvPr>
          <p:cNvSpPr>
            <a:spLocks noGrp="1"/>
          </p:cNvSpPr>
          <p:nvPr>
            <p:ph type="clipArt" sz="quarter" idx="15"/>
          </p:nvPr>
        </p:nvSpPr>
        <p:spPr>
          <a:xfrm>
            <a:off x="8676459" y="2345591"/>
            <a:ext cx="2160000" cy="2160000"/>
          </a:xfrm>
        </p:spPr>
        <p:txBody>
          <a:bodyPr/>
          <a:lstStyle/>
          <a:p>
            <a:endParaRPr lang="fr-BE"/>
          </a:p>
        </p:txBody>
      </p:sp>
      <p:sp>
        <p:nvSpPr>
          <p:cNvPr id="18" name="Espace réservé du numéro de diapositive 3">
            <a:extLst>
              <a:ext uri="{FF2B5EF4-FFF2-40B4-BE49-F238E27FC236}">
                <a16:creationId xmlns:a16="http://schemas.microsoft.com/office/drawing/2014/main" id="{F78D9964-5761-4B64-B683-526DA75EDDE7}"/>
              </a:ext>
            </a:extLst>
          </p:cNvPr>
          <p:cNvSpPr>
            <a:spLocks noGrp="1"/>
          </p:cNvSpPr>
          <p:nvPr>
            <p:ph type="sldNum" sz="quarter" idx="4"/>
          </p:nvPr>
        </p:nvSpPr>
        <p:spPr>
          <a:xfrm>
            <a:off x="9217090" y="6347019"/>
            <a:ext cx="2743200" cy="365125"/>
          </a:xfrm>
          <a:prstGeom prst="rect">
            <a:avLst/>
          </a:prstGeom>
        </p:spPr>
        <p:txBody>
          <a:bodyPr vert="horz" lIns="91440" tIns="45720" rIns="91440" bIns="45720" rtlCol="0" anchor="ctr"/>
          <a:lstStyle>
            <a:lvl1pPr algn="r">
              <a:defRPr sz="1100" b="0" i="0">
                <a:solidFill>
                  <a:schemeClr val="tx1"/>
                </a:solidFill>
                <a:latin typeface="Avenir Next LT Pro" panose="020B0504020202020204" pitchFamily="34" charset="77"/>
              </a:defRPr>
            </a:lvl1pPr>
          </a:lstStyle>
          <a:p>
            <a:fld id="{B310C148-1F61-5E4B-832C-FF724BEAA9FC}" type="slidenum">
              <a:rPr lang="fr-FR" smtClean="0"/>
              <a:pPr/>
              <a:t>‹N°›</a:t>
            </a:fld>
            <a:endParaRPr lang="fr-FR"/>
          </a:p>
        </p:txBody>
      </p:sp>
    </p:spTree>
    <p:extLst>
      <p:ext uri="{BB962C8B-B14F-4D97-AF65-F5344CB8AC3E}">
        <p14:creationId xmlns:p14="http://schemas.microsoft.com/office/powerpoint/2010/main" val="23282913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Idées_Image">
    <p:spTree>
      <p:nvGrpSpPr>
        <p:cNvPr id="1" name=""/>
        <p:cNvGrpSpPr/>
        <p:nvPr/>
      </p:nvGrpSpPr>
      <p:grpSpPr>
        <a:xfrm>
          <a:off x="0" y="0"/>
          <a:ext cx="0" cy="0"/>
          <a:chOff x="0" y="0"/>
          <a:chExt cx="0" cy="0"/>
        </a:xfrm>
      </p:grpSpPr>
      <p:sp>
        <p:nvSpPr>
          <p:cNvPr id="7" name="Organigramme : Entrée manuelle 7">
            <a:extLst>
              <a:ext uri="{FF2B5EF4-FFF2-40B4-BE49-F238E27FC236}">
                <a16:creationId xmlns:a16="http://schemas.microsoft.com/office/drawing/2014/main" id="{0143D509-8ED6-49D3-A18E-1FD227488324}"/>
              </a:ext>
            </a:extLst>
          </p:cNvPr>
          <p:cNvSpPr/>
          <p:nvPr userDrawn="1"/>
        </p:nvSpPr>
        <p:spPr>
          <a:xfrm rot="10800000">
            <a:off x="-1" y="-1"/>
            <a:ext cx="12192000" cy="4612193"/>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7479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7479 h 10000"/>
              <a:gd name="connsiteX0" fmla="*/ 13 w 10000"/>
              <a:gd name="connsiteY0" fmla="*/ 9490 h 10000"/>
              <a:gd name="connsiteX1" fmla="*/ 10000 w 10000"/>
              <a:gd name="connsiteY1" fmla="*/ 0 h 10000"/>
              <a:gd name="connsiteX2" fmla="*/ 10000 w 10000"/>
              <a:gd name="connsiteY2" fmla="*/ 10000 h 10000"/>
              <a:gd name="connsiteX3" fmla="*/ 0 w 10000"/>
              <a:gd name="connsiteY3" fmla="*/ 10000 h 10000"/>
              <a:gd name="connsiteX4" fmla="*/ 13 w 10000"/>
              <a:gd name="connsiteY4" fmla="*/ 9490 h 10000"/>
              <a:gd name="connsiteX0" fmla="*/ 1 w 10001"/>
              <a:gd name="connsiteY0" fmla="*/ 9501 h 10000"/>
              <a:gd name="connsiteX1" fmla="*/ 10001 w 10001"/>
              <a:gd name="connsiteY1" fmla="*/ 0 h 10000"/>
              <a:gd name="connsiteX2" fmla="*/ 10001 w 10001"/>
              <a:gd name="connsiteY2" fmla="*/ 10000 h 10000"/>
              <a:gd name="connsiteX3" fmla="*/ 1 w 10001"/>
              <a:gd name="connsiteY3" fmla="*/ 10000 h 10000"/>
              <a:gd name="connsiteX4" fmla="*/ 1 w 10001"/>
              <a:gd name="connsiteY4" fmla="*/ 9501 h 10000"/>
              <a:gd name="connsiteX0" fmla="*/ 1 w 10001"/>
              <a:gd name="connsiteY0" fmla="*/ 5355 h 10000"/>
              <a:gd name="connsiteX1" fmla="*/ 10001 w 10001"/>
              <a:gd name="connsiteY1" fmla="*/ 0 h 10000"/>
              <a:gd name="connsiteX2" fmla="*/ 10001 w 10001"/>
              <a:gd name="connsiteY2" fmla="*/ 10000 h 10000"/>
              <a:gd name="connsiteX3" fmla="*/ 1 w 10001"/>
              <a:gd name="connsiteY3" fmla="*/ 10000 h 10000"/>
              <a:gd name="connsiteX4" fmla="*/ 1 w 10001"/>
              <a:gd name="connsiteY4" fmla="*/ 5355 h 10000"/>
              <a:gd name="connsiteX0" fmla="*/ 15 w 10000"/>
              <a:gd name="connsiteY0" fmla="*/ 5397 h 10000"/>
              <a:gd name="connsiteX1" fmla="*/ 10000 w 10000"/>
              <a:gd name="connsiteY1" fmla="*/ 0 h 10000"/>
              <a:gd name="connsiteX2" fmla="*/ 10000 w 10000"/>
              <a:gd name="connsiteY2" fmla="*/ 10000 h 10000"/>
              <a:gd name="connsiteX3" fmla="*/ 0 w 10000"/>
              <a:gd name="connsiteY3" fmla="*/ 10000 h 10000"/>
              <a:gd name="connsiteX4" fmla="*/ 15 w 10000"/>
              <a:gd name="connsiteY4" fmla="*/ 5397 h 10000"/>
              <a:gd name="connsiteX0" fmla="*/ 7 w 10000"/>
              <a:gd name="connsiteY0" fmla="*/ 5397 h 10000"/>
              <a:gd name="connsiteX1" fmla="*/ 10000 w 10000"/>
              <a:gd name="connsiteY1" fmla="*/ 0 h 10000"/>
              <a:gd name="connsiteX2" fmla="*/ 10000 w 10000"/>
              <a:gd name="connsiteY2" fmla="*/ 10000 h 10000"/>
              <a:gd name="connsiteX3" fmla="*/ 0 w 10000"/>
              <a:gd name="connsiteY3" fmla="*/ 10000 h 10000"/>
              <a:gd name="connsiteX4" fmla="*/ 7 w 10000"/>
              <a:gd name="connsiteY4" fmla="*/ 5397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7" y="5397"/>
                </a:moveTo>
                <a:lnTo>
                  <a:pt x="10000" y="0"/>
                </a:lnTo>
                <a:lnTo>
                  <a:pt x="10000" y="10000"/>
                </a:lnTo>
                <a:lnTo>
                  <a:pt x="0" y="10000"/>
                </a:lnTo>
                <a:cubicBezTo>
                  <a:pt x="4" y="9830"/>
                  <a:pt x="3" y="5567"/>
                  <a:pt x="7" y="5397"/>
                </a:cubicBezTo>
                <a:close/>
              </a:path>
            </a:pathLst>
          </a:custGeom>
          <a:solidFill>
            <a:srgbClr val="EF8879">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1600"/>
          </a:p>
        </p:txBody>
      </p:sp>
      <p:sp>
        <p:nvSpPr>
          <p:cNvPr id="2" name="Titre 1">
            <a:extLst>
              <a:ext uri="{FF2B5EF4-FFF2-40B4-BE49-F238E27FC236}">
                <a16:creationId xmlns:a16="http://schemas.microsoft.com/office/drawing/2014/main" id="{C576CA39-D65C-4EF6-8FB8-306D7FE81B27}"/>
              </a:ext>
            </a:extLst>
          </p:cNvPr>
          <p:cNvSpPr>
            <a:spLocks noGrp="1"/>
          </p:cNvSpPr>
          <p:nvPr>
            <p:ph type="title" hasCustomPrompt="1"/>
          </p:nvPr>
        </p:nvSpPr>
        <p:spPr>
          <a:xfrm>
            <a:off x="1355541" y="597805"/>
            <a:ext cx="9481512" cy="970515"/>
          </a:xfrm>
        </p:spPr>
        <p:txBody>
          <a:bodyPr anchor="t">
            <a:normAutofit/>
          </a:bodyPr>
          <a:lstStyle>
            <a:lvl1pPr algn="ctr">
              <a:lnSpc>
                <a:spcPts val="4400"/>
              </a:lnSpc>
              <a:defRPr sz="4400" b="0" i="0">
                <a:solidFill>
                  <a:schemeClr val="tx1"/>
                </a:solidFill>
                <a:latin typeface="Avenir Next LT Pro Demi" panose="020B0504020202020204" pitchFamily="34" charset="77"/>
              </a:defRPr>
            </a:lvl1pPr>
          </a:lstStyle>
          <a:p>
            <a:r>
              <a:rPr lang="fr-FR"/>
              <a:t>Titre du slide – 3 idées (images)</a:t>
            </a:r>
            <a:endParaRPr lang="fr-BE"/>
          </a:p>
        </p:txBody>
      </p:sp>
      <p:sp>
        <p:nvSpPr>
          <p:cNvPr id="3" name="Espace réservé du texte 2">
            <a:extLst>
              <a:ext uri="{FF2B5EF4-FFF2-40B4-BE49-F238E27FC236}">
                <a16:creationId xmlns:a16="http://schemas.microsoft.com/office/drawing/2014/main" id="{5099FA2F-DF6E-4D8D-B121-68B3B1C546F1}"/>
              </a:ext>
            </a:extLst>
          </p:cNvPr>
          <p:cNvSpPr>
            <a:spLocks noGrp="1"/>
          </p:cNvSpPr>
          <p:nvPr>
            <p:ph type="body" idx="1" hasCustomPrompt="1"/>
          </p:nvPr>
        </p:nvSpPr>
        <p:spPr>
          <a:xfrm>
            <a:off x="927861" y="4854509"/>
            <a:ext cx="3160281" cy="1405686"/>
          </a:xfrm>
        </p:spPr>
        <p:txBody>
          <a:bodyPr>
            <a:normAutofit/>
          </a:bodyPr>
          <a:lstStyle>
            <a:lvl1pPr marL="0" indent="0" algn="ctr">
              <a:buNone/>
              <a:defRPr sz="2800">
                <a:solidFill>
                  <a:schemeClr val="tx1"/>
                </a:solidFill>
                <a:latin typeface="Avenir Next LT Pro" panose="020B05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Idée 1</a:t>
            </a:r>
          </a:p>
        </p:txBody>
      </p:sp>
      <p:sp>
        <p:nvSpPr>
          <p:cNvPr id="11" name="Espace réservé du texte 2">
            <a:extLst>
              <a:ext uri="{FF2B5EF4-FFF2-40B4-BE49-F238E27FC236}">
                <a16:creationId xmlns:a16="http://schemas.microsoft.com/office/drawing/2014/main" id="{E3E5205F-00CE-4CDD-979F-34E53F1B14F9}"/>
              </a:ext>
            </a:extLst>
          </p:cNvPr>
          <p:cNvSpPr>
            <a:spLocks noGrp="1"/>
          </p:cNvSpPr>
          <p:nvPr>
            <p:ph type="body" idx="11" hasCustomPrompt="1"/>
          </p:nvPr>
        </p:nvSpPr>
        <p:spPr>
          <a:xfrm>
            <a:off x="4515859" y="4863183"/>
            <a:ext cx="3160281" cy="1388337"/>
          </a:xfrm>
        </p:spPr>
        <p:txBody>
          <a:bodyPr>
            <a:normAutofit/>
          </a:bodyPr>
          <a:lstStyle>
            <a:lvl1pPr marL="0" indent="0" algn="ctr">
              <a:buNone/>
              <a:defRPr sz="2800">
                <a:solidFill>
                  <a:schemeClr val="tx1"/>
                </a:solidFill>
                <a:latin typeface="Avenir Next LT Pro" panose="020B05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Idée 2</a:t>
            </a:r>
          </a:p>
        </p:txBody>
      </p:sp>
      <p:sp>
        <p:nvSpPr>
          <p:cNvPr id="13" name="Espace réservé du texte 2">
            <a:extLst>
              <a:ext uri="{FF2B5EF4-FFF2-40B4-BE49-F238E27FC236}">
                <a16:creationId xmlns:a16="http://schemas.microsoft.com/office/drawing/2014/main" id="{DA4A8CD0-FC1D-4F6A-BE0F-883BDD1401E7}"/>
              </a:ext>
            </a:extLst>
          </p:cNvPr>
          <p:cNvSpPr>
            <a:spLocks noGrp="1"/>
          </p:cNvSpPr>
          <p:nvPr>
            <p:ph type="body" idx="13" hasCustomPrompt="1"/>
          </p:nvPr>
        </p:nvSpPr>
        <p:spPr>
          <a:xfrm>
            <a:off x="8103858" y="4871857"/>
            <a:ext cx="3160281" cy="1388338"/>
          </a:xfrm>
        </p:spPr>
        <p:txBody>
          <a:bodyPr>
            <a:normAutofit/>
          </a:bodyPr>
          <a:lstStyle>
            <a:lvl1pPr marL="0" indent="0" algn="ctr">
              <a:buNone/>
              <a:defRPr sz="2800">
                <a:solidFill>
                  <a:schemeClr val="tx1"/>
                </a:solidFill>
                <a:latin typeface="Avenir Next LT Pro" panose="020B05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Idée 3</a:t>
            </a:r>
          </a:p>
        </p:txBody>
      </p:sp>
      <p:sp>
        <p:nvSpPr>
          <p:cNvPr id="5" name="Espace réservé pour une image  4">
            <a:extLst>
              <a:ext uri="{FF2B5EF4-FFF2-40B4-BE49-F238E27FC236}">
                <a16:creationId xmlns:a16="http://schemas.microsoft.com/office/drawing/2014/main" id="{4A0DFA8F-B5EA-44B2-B8A1-A3AF56A6228D}"/>
              </a:ext>
            </a:extLst>
          </p:cNvPr>
          <p:cNvSpPr>
            <a:spLocks noGrp="1"/>
          </p:cNvSpPr>
          <p:nvPr>
            <p:ph type="pic" sz="quarter" idx="14"/>
          </p:nvPr>
        </p:nvSpPr>
        <p:spPr>
          <a:xfrm>
            <a:off x="5015999" y="2349000"/>
            <a:ext cx="2160000" cy="2160000"/>
          </a:xfrm>
          <a:prstGeom prst="ellipse">
            <a:avLst/>
          </a:prstGeom>
        </p:spPr>
        <p:txBody>
          <a:bodyPr/>
          <a:lstStyle/>
          <a:p>
            <a:endParaRPr lang="fr-BE"/>
          </a:p>
        </p:txBody>
      </p:sp>
      <p:sp>
        <p:nvSpPr>
          <p:cNvPr id="12" name="Espace réservé pour une image  4">
            <a:extLst>
              <a:ext uri="{FF2B5EF4-FFF2-40B4-BE49-F238E27FC236}">
                <a16:creationId xmlns:a16="http://schemas.microsoft.com/office/drawing/2014/main" id="{711EE8FA-5C60-423E-84E9-DBDC6627F26D}"/>
              </a:ext>
            </a:extLst>
          </p:cNvPr>
          <p:cNvSpPr>
            <a:spLocks noGrp="1"/>
          </p:cNvSpPr>
          <p:nvPr>
            <p:ph type="pic" sz="quarter" idx="15"/>
          </p:nvPr>
        </p:nvSpPr>
        <p:spPr>
          <a:xfrm>
            <a:off x="8603999" y="2349000"/>
            <a:ext cx="2160000" cy="2160000"/>
          </a:xfrm>
          <a:prstGeom prst="ellipse">
            <a:avLst/>
          </a:prstGeom>
        </p:spPr>
        <p:txBody>
          <a:bodyPr/>
          <a:lstStyle/>
          <a:p>
            <a:endParaRPr lang="fr-BE"/>
          </a:p>
        </p:txBody>
      </p:sp>
      <p:sp>
        <p:nvSpPr>
          <p:cNvPr id="14" name="Espace réservé pour une image  4">
            <a:extLst>
              <a:ext uri="{FF2B5EF4-FFF2-40B4-BE49-F238E27FC236}">
                <a16:creationId xmlns:a16="http://schemas.microsoft.com/office/drawing/2014/main" id="{E81A4A21-D060-4244-A3DC-7D19B554203A}"/>
              </a:ext>
            </a:extLst>
          </p:cNvPr>
          <p:cNvSpPr>
            <a:spLocks noGrp="1"/>
          </p:cNvSpPr>
          <p:nvPr>
            <p:ph type="pic" sz="quarter" idx="16"/>
          </p:nvPr>
        </p:nvSpPr>
        <p:spPr>
          <a:xfrm>
            <a:off x="1427999" y="2349000"/>
            <a:ext cx="2160000" cy="2160000"/>
          </a:xfrm>
          <a:prstGeom prst="ellipse">
            <a:avLst/>
          </a:prstGeom>
        </p:spPr>
        <p:txBody>
          <a:bodyPr/>
          <a:lstStyle/>
          <a:p>
            <a:endParaRPr lang="fr-BE"/>
          </a:p>
        </p:txBody>
      </p:sp>
      <p:sp>
        <p:nvSpPr>
          <p:cNvPr id="10" name="Espace réservé du numéro de diapositive 3">
            <a:extLst>
              <a:ext uri="{FF2B5EF4-FFF2-40B4-BE49-F238E27FC236}">
                <a16:creationId xmlns:a16="http://schemas.microsoft.com/office/drawing/2014/main" id="{FA8D54FB-E64C-4871-B28F-FB25420FD6D7}"/>
              </a:ext>
            </a:extLst>
          </p:cNvPr>
          <p:cNvSpPr>
            <a:spLocks noGrp="1"/>
          </p:cNvSpPr>
          <p:nvPr>
            <p:ph type="sldNum" sz="quarter" idx="4"/>
          </p:nvPr>
        </p:nvSpPr>
        <p:spPr>
          <a:xfrm>
            <a:off x="9217090" y="6347019"/>
            <a:ext cx="2743200" cy="365125"/>
          </a:xfrm>
          <a:prstGeom prst="rect">
            <a:avLst/>
          </a:prstGeom>
        </p:spPr>
        <p:txBody>
          <a:bodyPr vert="horz" lIns="91440" tIns="45720" rIns="91440" bIns="45720" rtlCol="0" anchor="ctr"/>
          <a:lstStyle>
            <a:lvl1pPr algn="r">
              <a:defRPr sz="1100" b="0" i="0">
                <a:solidFill>
                  <a:schemeClr val="tx1"/>
                </a:solidFill>
                <a:latin typeface="Avenir Next LT Pro" panose="020B0504020202020204" pitchFamily="34" charset="77"/>
              </a:defRPr>
            </a:lvl1pPr>
          </a:lstStyle>
          <a:p>
            <a:fld id="{B310C148-1F61-5E4B-832C-FF724BEAA9FC}" type="slidenum">
              <a:rPr lang="fr-FR" smtClean="0"/>
              <a:pPr/>
              <a:t>‹N°›</a:t>
            </a:fld>
            <a:endParaRPr lang="fr-FR"/>
          </a:p>
        </p:txBody>
      </p:sp>
    </p:spTree>
    <p:extLst>
      <p:ext uri="{BB962C8B-B14F-4D97-AF65-F5344CB8AC3E}">
        <p14:creationId xmlns:p14="http://schemas.microsoft.com/office/powerpoint/2010/main" val="37411443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Idées_Logo">
    <p:spTree>
      <p:nvGrpSpPr>
        <p:cNvPr id="1" name=""/>
        <p:cNvGrpSpPr/>
        <p:nvPr/>
      </p:nvGrpSpPr>
      <p:grpSpPr>
        <a:xfrm>
          <a:off x="0" y="0"/>
          <a:ext cx="0" cy="0"/>
          <a:chOff x="0" y="0"/>
          <a:chExt cx="0" cy="0"/>
        </a:xfrm>
      </p:grpSpPr>
      <p:sp>
        <p:nvSpPr>
          <p:cNvPr id="16" name="Organigramme : Entrée manuelle 7">
            <a:extLst>
              <a:ext uri="{FF2B5EF4-FFF2-40B4-BE49-F238E27FC236}">
                <a16:creationId xmlns:a16="http://schemas.microsoft.com/office/drawing/2014/main" id="{1C1966D3-A253-4DFB-832F-C161DD2B2F91}"/>
              </a:ext>
            </a:extLst>
          </p:cNvPr>
          <p:cNvSpPr/>
          <p:nvPr userDrawn="1"/>
        </p:nvSpPr>
        <p:spPr>
          <a:xfrm rot="10800000">
            <a:off x="0" y="-2"/>
            <a:ext cx="12238182" cy="3696626"/>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7479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7479 h 10000"/>
              <a:gd name="connsiteX0" fmla="*/ 13 w 10000"/>
              <a:gd name="connsiteY0" fmla="*/ 9490 h 10000"/>
              <a:gd name="connsiteX1" fmla="*/ 10000 w 10000"/>
              <a:gd name="connsiteY1" fmla="*/ 0 h 10000"/>
              <a:gd name="connsiteX2" fmla="*/ 10000 w 10000"/>
              <a:gd name="connsiteY2" fmla="*/ 10000 h 10000"/>
              <a:gd name="connsiteX3" fmla="*/ 0 w 10000"/>
              <a:gd name="connsiteY3" fmla="*/ 10000 h 10000"/>
              <a:gd name="connsiteX4" fmla="*/ 13 w 10000"/>
              <a:gd name="connsiteY4" fmla="*/ 9490 h 10000"/>
              <a:gd name="connsiteX0" fmla="*/ 1 w 10001"/>
              <a:gd name="connsiteY0" fmla="*/ 9501 h 10000"/>
              <a:gd name="connsiteX1" fmla="*/ 10001 w 10001"/>
              <a:gd name="connsiteY1" fmla="*/ 0 h 10000"/>
              <a:gd name="connsiteX2" fmla="*/ 10001 w 10001"/>
              <a:gd name="connsiteY2" fmla="*/ 10000 h 10000"/>
              <a:gd name="connsiteX3" fmla="*/ 1 w 10001"/>
              <a:gd name="connsiteY3" fmla="*/ 10000 h 10000"/>
              <a:gd name="connsiteX4" fmla="*/ 1 w 10001"/>
              <a:gd name="connsiteY4" fmla="*/ 9501 h 10000"/>
              <a:gd name="connsiteX0" fmla="*/ 1 w 10001"/>
              <a:gd name="connsiteY0" fmla="*/ 5355 h 10000"/>
              <a:gd name="connsiteX1" fmla="*/ 10001 w 10001"/>
              <a:gd name="connsiteY1" fmla="*/ 0 h 10000"/>
              <a:gd name="connsiteX2" fmla="*/ 10001 w 10001"/>
              <a:gd name="connsiteY2" fmla="*/ 10000 h 10000"/>
              <a:gd name="connsiteX3" fmla="*/ 1 w 10001"/>
              <a:gd name="connsiteY3" fmla="*/ 10000 h 10000"/>
              <a:gd name="connsiteX4" fmla="*/ 1 w 10001"/>
              <a:gd name="connsiteY4" fmla="*/ 5355 h 10000"/>
              <a:gd name="connsiteX0" fmla="*/ 15 w 10000"/>
              <a:gd name="connsiteY0" fmla="*/ 5397 h 10000"/>
              <a:gd name="connsiteX1" fmla="*/ 10000 w 10000"/>
              <a:gd name="connsiteY1" fmla="*/ 0 h 10000"/>
              <a:gd name="connsiteX2" fmla="*/ 10000 w 10000"/>
              <a:gd name="connsiteY2" fmla="*/ 10000 h 10000"/>
              <a:gd name="connsiteX3" fmla="*/ 0 w 10000"/>
              <a:gd name="connsiteY3" fmla="*/ 10000 h 10000"/>
              <a:gd name="connsiteX4" fmla="*/ 15 w 10000"/>
              <a:gd name="connsiteY4" fmla="*/ 5397 h 10000"/>
              <a:gd name="connsiteX0" fmla="*/ 7 w 10000"/>
              <a:gd name="connsiteY0" fmla="*/ 5397 h 10000"/>
              <a:gd name="connsiteX1" fmla="*/ 10000 w 10000"/>
              <a:gd name="connsiteY1" fmla="*/ 0 h 10000"/>
              <a:gd name="connsiteX2" fmla="*/ 10000 w 10000"/>
              <a:gd name="connsiteY2" fmla="*/ 10000 h 10000"/>
              <a:gd name="connsiteX3" fmla="*/ 0 w 10000"/>
              <a:gd name="connsiteY3" fmla="*/ 10000 h 10000"/>
              <a:gd name="connsiteX4" fmla="*/ 7 w 10000"/>
              <a:gd name="connsiteY4" fmla="*/ 5397 h 10000"/>
              <a:gd name="connsiteX0" fmla="*/ 7 w 10000"/>
              <a:gd name="connsiteY0" fmla="*/ 4046 h 8649"/>
              <a:gd name="connsiteX1" fmla="*/ 10000 w 10000"/>
              <a:gd name="connsiteY1" fmla="*/ 0 h 8649"/>
              <a:gd name="connsiteX2" fmla="*/ 10000 w 10000"/>
              <a:gd name="connsiteY2" fmla="*/ 8649 h 8649"/>
              <a:gd name="connsiteX3" fmla="*/ 0 w 10000"/>
              <a:gd name="connsiteY3" fmla="*/ 8649 h 8649"/>
              <a:gd name="connsiteX4" fmla="*/ 7 w 10000"/>
              <a:gd name="connsiteY4" fmla="*/ 4046 h 8649"/>
              <a:gd name="connsiteX0" fmla="*/ 46 w 10000"/>
              <a:gd name="connsiteY0" fmla="*/ 3116 h 10000"/>
              <a:gd name="connsiteX1" fmla="*/ 10000 w 10000"/>
              <a:gd name="connsiteY1" fmla="*/ 0 h 10000"/>
              <a:gd name="connsiteX2" fmla="*/ 10000 w 10000"/>
              <a:gd name="connsiteY2" fmla="*/ 10000 h 10000"/>
              <a:gd name="connsiteX3" fmla="*/ 0 w 10000"/>
              <a:gd name="connsiteY3" fmla="*/ 10000 h 10000"/>
              <a:gd name="connsiteX4" fmla="*/ 46 w 10000"/>
              <a:gd name="connsiteY4" fmla="*/ 3116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46" y="3116"/>
                </a:moveTo>
                <a:lnTo>
                  <a:pt x="10000" y="0"/>
                </a:lnTo>
                <a:lnTo>
                  <a:pt x="10000" y="10000"/>
                </a:lnTo>
                <a:lnTo>
                  <a:pt x="0" y="10000"/>
                </a:lnTo>
                <a:cubicBezTo>
                  <a:pt x="4" y="9803"/>
                  <a:pt x="42" y="3313"/>
                  <a:pt x="46" y="3116"/>
                </a:cubicBezTo>
                <a:close/>
              </a:path>
            </a:pathLst>
          </a:custGeom>
          <a:solidFill>
            <a:srgbClr val="EF88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1600"/>
          </a:p>
        </p:txBody>
      </p:sp>
      <p:sp>
        <p:nvSpPr>
          <p:cNvPr id="2" name="Titre 1">
            <a:extLst>
              <a:ext uri="{FF2B5EF4-FFF2-40B4-BE49-F238E27FC236}">
                <a16:creationId xmlns:a16="http://schemas.microsoft.com/office/drawing/2014/main" id="{C576CA39-D65C-4EF6-8FB8-306D7FE81B27}"/>
              </a:ext>
            </a:extLst>
          </p:cNvPr>
          <p:cNvSpPr>
            <a:spLocks noGrp="1"/>
          </p:cNvSpPr>
          <p:nvPr>
            <p:ph type="title" hasCustomPrompt="1"/>
          </p:nvPr>
        </p:nvSpPr>
        <p:spPr>
          <a:xfrm>
            <a:off x="619156" y="561524"/>
            <a:ext cx="10953393" cy="970515"/>
          </a:xfrm>
        </p:spPr>
        <p:txBody>
          <a:bodyPr anchor="t">
            <a:normAutofit/>
          </a:bodyPr>
          <a:lstStyle>
            <a:lvl1pPr algn="ctr">
              <a:lnSpc>
                <a:spcPts val="4400"/>
              </a:lnSpc>
              <a:defRPr sz="4400" b="1" i="0">
                <a:solidFill>
                  <a:schemeClr val="bg1"/>
                </a:solidFill>
                <a:latin typeface="Avenir Next LT Pro Demi" panose="020B0504020202020204" pitchFamily="34" charset="77"/>
              </a:defRPr>
            </a:lvl1pPr>
          </a:lstStyle>
          <a:p>
            <a:r>
              <a:rPr lang="fr-FR"/>
              <a:t>Titre du slide – 4 idées (icônes)</a:t>
            </a:r>
            <a:endParaRPr lang="fr-BE"/>
          </a:p>
        </p:txBody>
      </p:sp>
      <p:sp>
        <p:nvSpPr>
          <p:cNvPr id="3" name="Espace réservé du texte 2">
            <a:extLst>
              <a:ext uri="{FF2B5EF4-FFF2-40B4-BE49-F238E27FC236}">
                <a16:creationId xmlns:a16="http://schemas.microsoft.com/office/drawing/2014/main" id="{5099FA2F-DF6E-4D8D-B121-68B3B1C546F1}"/>
              </a:ext>
            </a:extLst>
          </p:cNvPr>
          <p:cNvSpPr>
            <a:spLocks noGrp="1"/>
          </p:cNvSpPr>
          <p:nvPr>
            <p:ph type="body" idx="1" hasCustomPrompt="1"/>
          </p:nvPr>
        </p:nvSpPr>
        <p:spPr>
          <a:xfrm>
            <a:off x="233988" y="4725666"/>
            <a:ext cx="2616388" cy="1570809"/>
          </a:xfrm>
        </p:spPr>
        <p:txBody>
          <a:bodyPr>
            <a:normAutofit/>
          </a:bodyPr>
          <a:lstStyle>
            <a:lvl1pPr marL="0" indent="0" algn="ctr">
              <a:buNone/>
              <a:defRPr sz="2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Idée 1</a:t>
            </a:r>
          </a:p>
        </p:txBody>
      </p:sp>
      <p:sp>
        <p:nvSpPr>
          <p:cNvPr id="8" name="Ellipse 7">
            <a:extLst>
              <a:ext uri="{FF2B5EF4-FFF2-40B4-BE49-F238E27FC236}">
                <a16:creationId xmlns:a16="http://schemas.microsoft.com/office/drawing/2014/main" id="{13A85755-EBCC-496C-89F5-3CD3A0791222}"/>
              </a:ext>
            </a:extLst>
          </p:cNvPr>
          <p:cNvSpPr/>
          <p:nvPr userDrawn="1"/>
        </p:nvSpPr>
        <p:spPr>
          <a:xfrm>
            <a:off x="9568252" y="2349000"/>
            <a:ext cx="2160000" cy="21600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7" name="Espace réservé du texte 2">
            <a:extLst>
              <a:ext uri="{FF2B5EF4-FFF2-40B4-BE49-F238E27FC236}">
                <a16:creationId xmlns:a16="http://schemas.microsoft.com/office/drawing/2014/main" id="{B48BF591-FA8E-4F44-B791-A4C0806A56E9}"/>
              </a:ext>
            </a:extLst>
          </p:cNvPr>
          <p:cNvSpPr>
            <a:spLocks noGrp="1"/>
          </p:cNvSpPr>
          <p:nvPr>
            <p:ph type="body" idx="11" hasCustomPrompt="1"/>
          </p:nvPr>
        </p:nvSpPr>
        <p:spPr>
          <a:xfrm>
            <a:off x="3269345" y="4725666"/>
            <a:ext cx="2616387" cy="1570808"/>
          </a:xfrm>
        </p:spPr>
        <p:txBody>
          <a:bodyPr>
            <a:normAutofit/>
          </a:bodyPr>
          <a:lstStyle>
            <a:lvl1pPr marL="0" indent="0" algn="ctr">
              <a:buNone/>
              <a:defRPr sz="2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Idée 2</a:t>
            </a:r>
          </a:p>
        </p:txBody>
      </p:sp>
      <p:sp>
        <p:nvSpPr>
          <p:cNvPr id="19" name="Espace réservé du texte 2">
            <a:extLst>
              <a:ext uri="{FF2B5EF4-FFF2-40B4-BE49-F238E27FC236}">
                <a16:creationId xmlns:a16="http://schemas.microsoft.com/office/drawing/2014/main" id="{11126F6E-8E29-49B3-8246-509559C1B820}"/>
              </a:ext>
            </a:extLst>
          </p:cNvPr>
          <p:cNvSpPr>
            <a:spLocks noGrp="1"/>
          </p:cNvSpPr>
          <p:nvPr>
            <p:ph type="body" idx="13" hasCustomPrompt="1"/>
          </p:nvPr>
        </p:nvSpPr>
        <p:spPr>
          <a:xfrm>
            <a:off x="6304703" y="4725666"/>
            <a:ext cx="2616386" cy="1570808"/>
          </a:xfrm>
        </p:spPr>
        <p:txBody>
          <a:bodyPr>
            <a:normAutofit/>
          </a:bodyPr>
          <a:lstStyle>
            <a:lvl1pPr marL="0" indent="0" algn="ctr">
              <a:buNone/>
              <a:defRPr sz="2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Idée 3</a:t>
            </a:r>
          </a:p>
        </p:txBody>
      </p:sp>
      <p:sp>
        <p:nvSpPr>
          <p:cNvPr id="21" name="Espace réservé du texte 2">
            <a:extLst>
              <a:ext uri="{FF2B5EF4-FFF2-40B4-BE49-F238E27FC236}">
                <a16:creationId xmlns:a16="http://schemas.microsoft.com/office/drawing/2014/main" id="{D8FB2AEA-F09B-412E-9718-8EFD36492BA1}"/>
              </a:ext>
            </a:extLst>
          </p:cNvPr>
          <p:cNvSpPr>
            <a:spLocks noGrp="1"/>
          </p:cNvSpPr>
          <p:nvPr>
            <p:ph type="body" idx="15" hasCustomPrompt="1"/>
          </p:nvPr>
        </p:nvSpPr>
        <p:spPr>
          <a:xfrm>
            <a:off x="9341626" y="4725665"/>
            <a:ext cx="2616386" cy="1570807"/>
          </a:xfrm>
        </p:spPr>
        <p:txBody>
          <a:bodyPr>
            <a:normAutofit/>
          </a:bodyPr>
          <a:lstStyle>
            <a:lvl1pPr marL="0" indent="0" algn="ctr">
              <a:buNone/>
              <a:defRPr sz="2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Idée 4</a:t>
            </a:r>
          </a:p>
        </p:txBody>
      </p:sp>
      <p:sp>
        <p:nvSpPr>
          <p:cNvPr id="23" name="Ellipse 22">
            <a:extLst>
              <a:ext uri="{FF2B5EF4-FFF2-40B4-BE49-F238E27FC236}">
                <a16:creationId xmlns:a16="http://schemas.microsoft.com/office/drawing/2014/main" id="{DC09D803-6A2B-481A-A379-B90225CA8495}"/>
              </a:ext>
            </a:extLst>
          </p:cNvPr>
          <p:cNvSpPr/>
          <p:nvPr userDrawn="1"/>
        </p:nvSpPr>
        <p:spPr>
          <a:xfrm>
            <a:off x="6532896" y="2349000"/>
            <a:ext cx="2160000" cy="21600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4" name="Ellipse 23">
            <a:extLst>
              <a:ext uri="{FF2B5EF4-FFF2-40B4-BE49-F238E27FC236}">
                <a16:creationId xmlns:a16="http://schemas.microsoft.com/office/drawing/2014/main" id="{92014678-F651-4AD7-8EE1-3F6C5BFA4482}"/>
              </a:ext>
            </a:extLst>
          </p:cNvPr>
          <p:cNvSpPr/>
          <p:nvPr userDrawn="1"/>
        </p:nvSpPr>
        <p:spPr>
          <a:xfrm>
            <a:off x="462182" y="2349000"/>
            <a:ext cx="2160000" cy="21600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5" name="Ellipse 24">
            <a:extLst>
              <a:ext uri="{FF2B5EF4-FFF2-40B4-BE49-F238E27FC236}">
                <a16:creationId xmlns:a16="http://schemas.microsoft.com/office/drawing/2014/main" id="{4ECE9DAE-7E64-4372-9BB1-F5F3C0440A81}"/>
              </a:ext>
            </a:extLst>
          </p:cNvPr>
          <p:cNvSpPr/>
          <p:nvPr userDrawn="1"/>
        </p:nvSpPr>
        <p:spPr>
          <a:xfrm>
            <a:off x="3497539" y="2349000"/>
            <a:ext cx="2160000" cy="21600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2" name="Espace réservé de l'image en ligne 4">
            <a:extLst>
              <a:ext uri="{FF2B5EF4-FFF2-40B4-BE49-F238E27FC236}">
                <a16:creationId xmlns:a16="http://schemas.microsoft.com/office/drawing/2014/main" id="{F2F23F1B-A836-44E9-9615-9F5202A346A9}"/>
              </a:ext>
            </a:extLst>
          </p:cNvPr>
          <p:cNvSpPr>
            <a:spLocks noGrp="1"/>
          </p:cNvSpPr>
          <p:nvPr>
            <p:ph type="clipArt" sz="quarter" idx="12"/>
          </p:nvPr>
        </p:nvSpPr>
        <p:spPr>
          <a:xfrm>
            <a:off x="462182" y="2315183"/>
            <a:ext cx="2160000" cy="2160000"/>
          </a:xfrm>
        </p:spPr>
        <p:txBody>
          <a:bodyPr/>
          <a:lstStyle/>
          <a:p>
            <a:endParaRPr lang="fr-BE"/>
          </a:p>
        </p:txBody>
      </p:sp>
      <p:sp>
        <p:nvSpPr>
          <p:cNvPr id="13" name="Espace réservé de l'image en ligne 4">
            <a:extLst>
              <a:ext uri="{FF2B5EF4-FFF2-40B4-BE49-F238E27FC236}">
                <a16:creationId xmlns:a16="http://schemas.microsoft.com/office/drawing/2014/main" id="{3D81C850-53B0-40C6-A74B-624EFDDBE59D}"/>
              </a:ext>
            </a:extLst>
          </p:cNvPr>
          <p:cNvSpPr>
            <a:spLocks noGrp="1"/>
          </p:cNvSpPr>
          <p:nvPr>
            <p:ph type="clipArt" sz="quarter" idx="16"/>
          </p:nvPr>
        </p:nvSpPr>
        <p:spPr>
          <a:xfrm>
            <a:off x="3497539" y="2349000"/>
            <a:ext cx="2160000" cy="2160000"/>
          </a:xfrm>
        </p:spPr>
        <p:txBody>
          <a:bodyPr/>
          <a:lstStyle/>
          <a:p>
            <a:endParaRPr lang="fr-BE"/>
          </a:p>
        </p:txBody>
      </p:sp>
      <p:sp>
        <p:nvSpPr>
          <p:cNvPr id="14" name="Espace réservé de l'image en ligne 4">
            <a:extLst>
              <a:ext uri="{FF2B5EF4-FFF2-40B4-BE49-F238E27FC236}">
                <a16:creationId xmlns:a16="http://schemas.microsoft.com/office/drawing/2014/main" id="{7F7C0AAC-7695-413C-B159-E29144B464D1}"/>
              </a:ext>
            </a:extLst>
          </p:cNvPr>
          <p:cNvSpPr>
            <a:spLocks noGrp="1"/>
          </p:cNvSpPr>
          <p:nvPr>
            <p:ph type="clipArt" sz="quarter" idx="17"/>
          </p:nvPr>
        </p:nvSpPr>
        <p:spPr>
          <a:xfrm>
            <a:off x="6543841" y="2315183"/>
            <a:ext cx="2160000" cy="2160000"/>
          </a:xfrm>
        </p:spPr>
        <p:txBody>
          <a:bodyPr/>
          <a:lstStyle/>
          <a:p>
            <a:endParaRPr lang="fr-BE"/>
          </a:p>
        </p:txBody>
      </p:sp>
      <p:sp>
        <p:nvSpPr>
          <p:cNvPr id="15" name="Espace réservé de l'image en ligne 4">
            <a:extLst>
              <a:ext uri="{FF2B5EF4-FFF2-40B4-BE49-F238E27FC236}">
                <a16:creationId xmlns:a16="http://schemas.microsoft.com/office/drawing/2014/main" id="{1160C09D-4FD7-4661-8475-316D08D044AC}"/>
              </a:ext>
            </a:extLst>
          </p:cNvPr>
          <p:cNvSpPr>
            <a:spLocks noGrp="1"/>
          </p:cNvSpPr>
          <p:nvPr>
            <p:ph type="clipArt" sz="quarter" idx="18"/>
          </p:nvPr>
        </p:nvSpPr>
        <p:spPr>
          <a:xfrm>
            <a:off x="9591361" y="2315183"/>
            <a:ext cx="2160000" cy="2160000"/>
          </a:xfrm>
        </p:spPr>
        <p:txBody>
          <a:bodyPr/>
          <a:lstStyle/>
          <a:p>
            <a:endParaRPr lang="fr-BE"/>
          </a:p>
        </p:txBody>
      </p:sp>
      <p:sp>
        <p:nvSpPr>
          <p:cNvPr id="18" name="Espace réservé du numéro de diapositive 3">
            <a:extLst>
              <a:ext uri="{FF2B5EF4-FFF2-40B4-BE49-F238E27FC236}">
                <a16:creationId xmlns:a16="http://schemas.microsoft.com/office/drawing/2014/main" id="{6A639416-66DC-42E8-B27B-85610CB529D9}"/>
              </a:ext>
            </a:extLst>
          </p:cNvPr>
          <p:cNvSpPr>
            <a:spLocks noGrp="1"/>
          </p:cNvSpPr>
          <p:nvPr>
            <p:ph type="sldNum" sz="quarter" idx="4"/>
          </p:nvPr>
        </p:nvSpPr>
        <p:spPr>
          <a:xfrm>
            <a:off x="9217090" y="6347019"/>
            <a:ext cx="2743200" cy="365125"/>
          </a:xfrm>
          <a:prstGeom prst="rect">
            <a:avLst/>
          </a:prstGeom>
        </p:spPr>
        <p:txBody>
          <a:bodyPr vert="horz" lIns="91440" tIns="45720" rIns="91440" bIns="45720" rtlCol="0" anchor="ctr"/>
          <a:lstStyle>
            <a:lvl1pPr algn="r">
              <a:defRPr sz="1100" b="0" i="0">
                <a:solidFill>
                  <a:schemeClr val="tx1"/>
                </a:solidFill>
                <a:latin typeface="Avenir Next LT Pro" panose="020B0504020202020204" pitchFamily="34" charset="77"/>
              </a:defRPr>
            </a:lvl1pPr>
          </a:lstStyle>
          <a:p>
            <a:fld id="{B310C148-1F61-5E4B-832C-FF724BEAA9FC}" type="slidenum">
              <a:rPr lang="fr-FR" smtClean="0"/>
              <a:pPr/>
              <a:t>‹N°›</a:t>
            </a:fld>
            <a:endParaRPr lang="fr-FR"/>
          </a:p>
        </p:txBody>
      </p:sp>
    </p:spTree>
    <p:extLst>
      <p:ext uri="{BB962C8B-B14F-4D97-AF65-F5344CB8AC3E}">
        <p14:creationId xmlns:p14="http://schemas.microsoft.com/office/powerpoint/2010/main" val="7305751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Idées_Image">
    <p:spTree>
      <p:nvGrpSpPr>
        <p:cNvPr id="1" name=""/>
        <p:cNvGrpSpPr/>
        <p:nvPr/>
      </p:nvGrpSpPr>
      <p:grpSpPr>
        <a:xfrm>
          <a:off x="0" y="0"/>
          <a:ext cx="0" cy="0"/>
          <a:chOff x="0" y="0"/>
          <a:chExt cx="0" cy="0"/>
        </a:xfrm>
      </p:grpSpPr>
      <p:sp>
        <p:nvSpPr>
          <p:cNvPr id="16" name="Organigramme : Entrée manuelle 7">
            <a:extLst>
              <a:ext uri="{FF2B5EF4-FFF2-40B4-BE49-F238E27FC236}">
                <a16:creationId xmlns:a16="http://schemas.microsoft.com/office/drawing/2014/main" id="{1C1966D3-A253-4DFB-832F-C161DD2B2F91}"/>
              </a:ext>
            </a:extLst>
          </p:cNvPr>
          <p:cNvSpPr/>
          <p:nvPr userDrawn="1"/>
        </p:nvSpPr>
        <p:spPr>
          <a:xfrm rot="10800000">
            <a:off x="0" y="-2"/>
            <a:ext cx="12238182" cy="3696626"/>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7479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7479 h 10000"/>
              <a:gd name="connsiteX0" fmla="*/ 13 w 10000"/>
              <a:gd name="connsiteY0" fmla="*/ 9490 h 10000"/>
              <a:gd name="connsiteX1" fmla="*/ 10000 w 10000"/>
              <a:gd name="connsiteY1" fmla="*/ 0 h 10000"/>
              <a:gd name="connsiteX2" fmla="*/ 10000 w 10000"/>
              <a:gd name="connsiteY2" fmla="*/ 10000 h 10000"/>
              <a:gd name="connsiteX3" fmla="*/ 0 w 10000"/>
              <a:gd name="connsiteY3" fmla="*/ 10000 h 10000"/>
              <a:gd name="connsiteX4" fmla="*/ 13 w 10000"/>
              <a:gd name="connsiteY4" fmla="*/ 9490 h 10000"/>
              <a:gd name="connsiteX0" fmla="*/ 1 w 10001"/>
              <a:gd name="connsiteY0" fmla="*/ 9501 h 10000"/>
              <a:gd name="connsiteX1" fmla="*/ 10001 w 10001"/>
              <a:gd name="connsiteY1" fmla="*/ 0 h 10000"/>
              <a:gd name="connsiteX2" fmla="*/ 10001 w 10001"/>
              <a:gd name="connsiteY2" fmla="*/ 10000 h 10000"/>
              <a:gd name="connsiteX3" fmla="*/ 1 w 10001"/>
              <a:gd name="connsiteY3" fmla="*/ 10000 h 10000"/>
              <a:gd name="connsiteX4" fmla="*/ 1 w 10001"/>
              <a:gd name="connsiteY4" fmla="*/ 9501 h 10000"/>
              <a:gd name="connsiteX0" fmla="*/ 1 w 10001"/>
              <a:gd name="connsiteY0" fmla="*/ 5355 h 10000"/>
              <a:gd name="connsiteX1" fmla="*/ 10001 w 10001"/>
              <a:gd name="connsiteY1" fmla="*/ 0 h 10000"/>
              <a:gd name="connsiteX2" fmla="*/ 10001 w 10001"/>
              <a:gd name="connsiteY2" fmla="*/ 10000 h 10000"/>
              <a:gd name="connsiteX3" fmla="*/ 1 w 10001"/>
              <a:gd name="connsiteY3" fmla="*/ 10000 h 10000"/>
              <a:gd name="connsiteX4" fmla="*/ 1 w 10001"/>
              <a:gd name="connsiteY4" fmla="*/ 5355 h 10000"/>
              <a:gd name="connsiteX0" fmla="*/ 15 w 10000"/>
              <a:gd name="connsiteY0" fmla="*/ 5397 h 10000"/>
              <a:gd name="connsiteX1" fmla="*/ 10000 w 10000"/>
              <a:gd name="connsiteY1" fmla="*/ 0 h 10000"/>
              <a:gd name="connsiteX2" fmla="*/ 10000 w 10000"/>
              <a:gd name="connsiteY2" fmla="*/ 10000 h 10000"/>
              <a:gd name="connsiteX3" fmla="*/ 0 w 10000"/>
              <a:gd name="connsiteY3" fmla="*/ 10000 h 10000"/>
              <a:gd name="connsiteX4" fmla="*/ 15 w 10000"/>
              <a:gd name="connsiteY4" fmla="*/ 5397 h 10000"/>
              <a:gd name="connsiteX0" fmla="*/ 7 w 10000"/>
              <a:gd name="connsiteY0" fmla="*/ 5397 h 10000"/>
              <a:gd name="connsiteX1" fmla="*/ 10000 w 10000"/>
              <a:gd name="connsiteY1" fmla="*/ 0 h 10000"/>
              <a:gd name="connsiteX2" fmla="*/ 10000 w 10000"/>
              <a:gd name="connsiteY2" fmla="*/ 10000 h 10000"/>
              <a:gd name="connsiteX3" fmla="*/ 0 w 10000"/>
              <a:gd name="connsiteY3" fmla="*/ 10000 h 10000"/>
              <a:gd name="connsiteX4" fmla="*/ 7 w 10000"/>
              <a:gd name="connsiteY4" fmla="*/ 5397 h 10000"/>
              <a:gd name="connsiteX0" fmla="*/ 7 w 10000"/>
              <a:gd name="connsiteY0" fmla="*/ 4046 h 8649"/>
              <a:gd name="connsiteX1" fmla="*/ 10000 w 10000"/>
              <a:gd name="connsiteY1" fmla="*/ 0 h 8649"/>
              <a:gd name="connsiteX2" fmla="*/ 10000 w 10000"/>
              <a:gd name="connsiteY2" fmla="*/ 8649 h 8649"/>
              <a:gd name="connsiteX3" fmla="*/ 0 w 10000"/>
              <a:gd name="connsiteY3" fmla="*/ 8649 h 8649"/>
              <a:gd name="connsiteX4" fmla="*/ 7 w 10000"/>
              <a:gd name="connsiteY4" fmla="*/ 4046 h 8649"/>
              <a:gd name="connsiteX0" fmla="*/ 46 w 10000"/>
              <a:gd name="connsiteY0" fmla="*/ 3116 h 10000"/>
              <a:gd name="connsiteX1" fmla="*/ 10000 w 10000"/>
              <a:gd name="connsiteY1" fmla="*/ 0 h 10000"/>
              <a:gd name="connsiteX2" fmla="*/ 10000 w 10000"/>
              <a:gd name="connsiteY2" fmla="*/ 10000 h 10000"/>
              <a:gd name="connsiteX3" fmla="*/ 0 w 10000"/>
              <a:gd name="connsiteY3" fmla="*/ 10000 h 10000"/>
              <a:gd name="connsiteX4" fmla="*/ 46 w 10000"/>
              <a:gd name="connsiteY4" fmla="*/ 3116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46" y="3116"/>
                </a:moveTo>
                <a:lnTo>
                  <a:pt x="10000" y="0"/>
                </a:lnTo>
                <a:lnTo>
                  <a:pt x="10000" y="10000"/>
                </a:lnTo>
                <a:lnTo>
                  <a:pt x="0" y="10000"/>
                </a:lnTo>
                <a:cubicBezTo>
                  <a:pt x="4" y="9803"/>
                  <a:pt x="42" y="3313"/>
                  <a:pt x="46" y="3116"/>
                </a:cubicBezTo>
                <a:close/>
              </a:path>
            </a:pathLst>
          </a:cu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1600"/>
          </a:p>
        </p:txBody>
      </p:sp>
      <p:sp>
        <p:nvSpPr>
          <p:cNvPr id="2" name="Titre 1">
            <a:extLst>
              <a:ext uri="{FF2B5EF4-FFF2-40B4-BE49-F238E27FC236}">
                <a16:creationId xmlns:a16="http://schemas.microsoft.com/office/drawing/2014/main" id="{C576CA39-D65C-4EF6-8FB8-306D7FE81B27}"/>
              </a:ext>
            </a:extLst>
          </p:cNvPr>
          <p:cNvSpPr>
            <a:spLocks noGrp="1"/>
          </p:cNvSpPr>
          <p:nvPr>
            <p:ph type="title" hasCustomPrompt="1"/>
          </p:nvPr>
        </p:nvSpPr>
        <p:spPr>
          <a:xfrm>
            <a:off x="619156" y="561524"/>
            <a:ext cx="10953393" cy="970515"/>
          </a:xfrm>
        </p:spPr>
        <p:txBody>
          <a:bodyPr anchor="t">
            <a:normAutofit/>
          </a:bodyPr>
          <a:lstStyle>
            <a:lvl1pPr algn="ctr">
              <a:lnSpc>
                <a:spcPts val="4400"/>
              </a:lnSpc>
              <a:defRPr sz="4400" b="0" i="0">
                <a:solidFill>
                  <a:schemeClr val="tx1"/>
                </a:solidFill>
                <a:latin typeface="Avenir Next LT Pro Demi" panose="020B0504020202020204" pitchFamily="34" charset="77"/>
              </a:defRPr>
            </a:lvl1pPr>
          </a:lstStyle>
          <a:p>
            <a:r>
              <a:rPr lang="fr-FR"/>
              <a:t>Titre du slide – 4 idées (images)</a:t>
            </a:r>
            <a:endParaRPr lang="fr-BE"/>
          </a:p>
        </p:txBody>
      </p:sp>
      <p:sp>
        <p:nvSpPr>
          <p:cNvPr id="3" name="Espace réservé du texte 2">
            <a:extLst>
              <a:ext uri="{FF2B5EF4-FFF2-40B4-BE49-F238E27FC236}">
                <a16:creationId xmlns:a16="http://schemas.microsoft.com/office/drawing/2014/main" id="{5099FA2F-DF6E-4D8D-B121-68B3B1C546F1}"/>
              </a:ext>
            </a:extLst>
          </p:cNvPr>
          <p:cNvSpPr>
            <a:spLocks noGrp="1"/>
          </p:cNvSpPr>
          <p:nvPr>
            <p:ph type="body" idx="1" hasCustomPrompt="1"/>
          </p:nvPr>
        </p:nvSpPr>
        <p:spPr>
          <a:xfrm>
            <a:off x="233988" y="4725666"/>
            <a:ext cx="2616388" cy="1570809"/>
          </a:xfrm>
        </p:spPr>
        <p:txBody>
          <a:bodyPr>
            <a:normAutofit/>
          </a:bodyPr>
          <a:lstStyle>
            <a:lvl1pPr marL="0" indent="0" algn="ctr">
              <a:buNone/>
              <a:defRPr sz="2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Idée 1</a:t>
            </a:r>
          </a:p>
        </p:txBody>
      </p:sp>
      <p:sp>
        <p:nvSpPr>
          <p:cNvPr id="17" name="Espace réservé du texte 2">
            <a:extLst>
              <a:ext uri="{FF2B5EF4-FFF2-40B4-BE49-F238E27FC236}">
                <a16:creationId xmlns:a16="http://schemas.microsoft.com/office/drawing/2014/main" id="{B48BF591-FA8E-4F44-B791-A4C0806A56E9}"/>
              </a:ext>
            </a:extLst>
          </p:cNvPr>
          <p:cNvSpPr>
            <a:spLocks noGrp="1"/>
          </p:cNvSpPr>
          <p:nvPr>
            <p:ph type="body" idx="11" hasCustomPrompt="1"/>
          </p:nvPr>
        </p:nvSpPr>
        <p:spPr>
          <a:xfrm>
            <a:off x="3269345" y="4725666"/>
            <a:ext cx="2616387" cy="1570808"/>
          </a:xfrm>
        </p:spPr>
        <p:txBody>
          <a:bodyPr>
            <a:normAutofit/>
          </a:bodyPr>
          <a:lstStyle>
            <a:lvl1pPr marL="0" indent="0" algn="ctr">
              <a:buNone/>
              <a:defRPr sz="2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Idée 2</a:t>
            </a:r>
          </a:p>
        </p:txBody>
      </p:sp>
      <p:sp>
        <p:nvSpPr>
          <p:cNvPr id="19" name="Espace réservé du texte 2">
            <a:extLst>
              <a:ext uri="{FF2B5EF4-FFF2-40B4-BE49-F238E27FC236}">
                <a16:creationId xmlns:a16="http://schemas.microsoft.com/office/drawing/2014/main" id="{11126F6E-8E29-49B3-8246-509559C1B820}"/>
              </a:ext>
            </a:extLst>
          </p:cNvPr>
          <p:cNvSpPr>
            <a:spLocks noGrp="1"/>
          </p:cNvSpPr>
          <p:nvPr>
            <p:ph type="body" idx="13" hasCustomPrompt="1"/>
          </p:nvPr>
        </p:nvSpPr>
        <p:spPr>
          <a:xfrm>
            <a:off x="6304703" y="4725666"/>
            <a:ext cx="2616386" cy="1570808"/>
          </a:xfrm>
        </p:spPr>
        <p:txBody>
          <a:bodyPr>
            <a:normAutofit/>
          </a:bodyPr>
          <a:lstStyle>
            <a:lvl1pPr marL="0" indent="0" algn="ctr">
              <a:buNone/>
              <a:defRPr sz="2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Idée 3</a:t>
            </a:r>
          </a:p>
        </p:txBody>
      </p:sp>
      <p:sp>
        <p:nvSpPr>
          <p:cNvPr id="21" name="Espace réservé du texte 2">
            <a:extLst>
              <a:ext uri="{FF2B5EF4-FFF2-40B4-BE49-F238E27FC236}">
                <a16:creationId xmlns:a16="http://schemas.microsoft.com/office/drawing/2014/main" id="{D8FB2AEA-F09B-412E-9718-8EFD36492BA1}"/>
              </a:ext>
            </a:extLst>
          </p:cNvPr>
          <p:cNvSpPr>
            <a:spLocks noGrp="1"/>
          </p:cNvSpPr>
          <p:nvPr>
            <p:ph type="body" idx="15" hasCustomPrompt="1"/>
          </p:nvPr>
        </p:nvSpPr>
        <p:spPr>
          <a:xfrm>
            <a:off x="9341626" y="4725665"/>
            <a:ext cx="2616386" cy="1570807"/>
          </a:xfrm>
        </p:spPr>
        <p:txBody>
          <a:bodyPr>
            <a:normAutofit/>
          </a:bodyPr>
          <a:lstStyle>
            <a:lvl1pPr marL="0" indent="0" algn="ctr">
              <a:buNone/>
              <a:defRPr sz="2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Idée 4</a:t>
            </a:r>
          </a:p>
        </p:txBody>
      </p:sp>
      <p:sp>
        <p:nvSpPr>
          <p:cNvPr id="12" name="Espace réservé pour une image  4">
            <a:extLst>
              <a:ext uri="{FF2B5EF4-FFF2-40B4-BE49-F238E27FC236}">
                <a16:creationId xmlns:a16="http://schemas.microsoft.com/office/drawing/2014/main" id="{858821FB-12C3-480C-91B5-3EC9C7F8A3EC}"/>
              </a:ext>
            </a:extLst>
          </p:cNvPr>
          <p:cNvSpPr>
            <a:spLocks noGrp="1"/>
          </p:cNvSpPr>
          <p:nvPr>
            <p:ph type="pic" sz="quarter" idx="16"/>
          </p:nvPr>
        </p:nvSpPr>
        <p:spPr>
          <a:xfrm>
            <a:off x="462182" y="2349000"/>
            <a:ext cx="2160000" cy="2160000"/>
          </a:xfrm>
          <a:prstGeom prst="ellipse">
            <a:avLst/>
          </a:prstGeom>
        </p:spPr>
        <p:txBody>
          <a:bodyPr/>
          <a:lstStyle/>
          <a:p>
            <a:endParaRPr lang="fr-BE"/>
          </a:p>
        </p:txBody>
      </p:sp>
      <p:sp>
        <p:nvSpPr>
          <p:cNvPr id="13" name="Espace réservé pour une image  4">
            <a:extLst>
              <a:ext uri="{FF2B5EF4-FFF2-40B4-BE49-F238E27FC236}">
                <a16:creationId xmlns:a16="http://schemas.microsoft.com/office/drawing/2014/main" id="{AA0B1524-F68E-4042-A4E6-EC342452CCB8}"/>
              </a:ext>
            </a:extLst>
          </p:cNvPr>
          <p:cNvSpPr>
            <a:spLocks noGrp="1"/>
          </p:cNvSpPr>
          <p:nvPr>
            <p:ph type="pic" sz="quarter" idx="17"/>
          </p:nvPr>
        </p:nvSpPr>
        <p:spPr>
          <a:xfrm>
            <a:off x="3497538" y="2349000"/>
            <a:ext cx="2160000" cy="2160000"/>
          </a:xfrm>
          <a:prstGeom prst="ellipse">
            <a:avLst/>
          </a:prstGeom>
        </p:spPr>
        <p:txBody>
          <a:bodyPr/>
          <a:lstStyle/>
          <a:p>
            <a:endParaRPr lang="fr-BE"/>
          </a:p>
        </p:txBody>
      </p:sp>
      <p:sp>
        <p:nvSpPr>
          <p:cNvPr id="14" name="Espace réservé pour une image  4">
            <a:extLst>
              <a:ext uri="{FF2B5EF4-FFF2-40B4-BE49-F238E27FC236}">
                <a16:creationId xmlns:a16="http://schemas.microsoft.com/office/drawing/2014/main" id="{739781D2-6261-4DA6-8A65-4EDA45922BCA}"/>
              </a:ext>
            </a:extLst>
          </p:cNvPr>
          <p:cNvSpPr>
            <a:spLocks noGrp="1"/>
          </p:cNvSpPr>
          <p:nvPr>
            <p:ph type="pic" sz="quarter" idx="18"/>
          </p:nvPr>
        </p:nvSpPr>
        <p:spPr>
          <a:xfrm>
            <a:off x="6532896" y="2349000"/>
            <a:ext cx="2160000" cy="2160000"/>
          </a:xfrm>
          <a:prstGeom prst="ellipse">
            <a:avLst/>
          </a:prstGeom>
        </p:spPr>
        <p:txBody>
          <a:bodyPr/>
          <a:lstStyle/>
          <a:p>
            <a:endParaRPr lang="fr-BE"/>
          </a:p>
        </p:txBody>
      </p:sp>
      <p:sp>
        <p:nvSpPr>
          <p:cNvPr id="15" name="Espace réservé pour une image  4">
            <a:extLst>
              <a:ext uri="{FF2B5EF4-FFF2-40B4-BE49-F238E27FC236}">
                <a16:creationId xmlns:a16="http://schemas.microsoft.com/office/drawing/2014/main" id="{9D21D34C-9759-40F5-B2C2-AF903CE58E0A}"/>
              </a:ext>
            </a:extLst>
          </p:cNvPr>
          <p:cNvSpPr>
            <a:spLocks noGrp="1"/>
          </p:cNvSpPr>
          <p:nvPr>
            <p:ph type="pic" sz="quarter" idx="19"/>
          </p:nvPr>
        </p:nvSpPr>
        <p:spPr>
          <a:xfrm>
            <a:off x="9568254" y="2349000"/>
            <a:ext cx="2160000" cy="2160000"/>
          </a:xfrm>
          <a:prstGeom prst="ellipse">
            <a:avLst/>
          </a:prstGeom>
        </p:spPr>
        <p:txBody>
          <a:bodyPr/>
          <a:lstStyle/>
          <a:p>
            <a:endParaRPr lang="fr-BE"/>
          </a:p>
        </p:txBody>
      </p:sp>
      <p:sp>
        <p:nvSpPr>
          <p:cNvPr id="18" name="Espace réservé du numéro de diapositive 3">
            <a:extLst>
              <a:ext uri="{FF2B5EF4-FFF2-40B4-BE49-F238E27FC236}">
                <a16:creationId xmlns:a16="http://schemas.microsoft.com/office/drawing/2014/main" id="{1A7E2A7D-436C-4C10-9296-4FD1626FBE10}"/>
              </a:ext>
            </a:extLst>
          </p:cNvPr>
          <p:cNvSpPr>
            <a:spLocks noGrp="1"/>
          </p:cNvSpPr>
          <p:nvPr>
            <p:ph type="sldNum" sz="quarter" idx="4"/>
          </p:nvPr>
        </p:nvSpPr>
        <p:spPr>
          <a:xfrm>
            <a:off x="9217090" y="6347019"/>
            <a:ext cx="2743200" cy="365125"/>
          </a:xfrm>
          <a:prstGeom prst="rect">
            <a:avLst/>
          </a:prstGeom>
        </p:spPr>
        <p:txBody>
          <a:bodyPr vert="horz" lIns="91440" tIns="45720" rIns="91440" bIns="45720" rtlCol="0" anchor="ctr"/>
          <a:lstStyle>
            <a:lvl1pPr algn="r">
              <a:defRPr sz="1100" b="0" i="0">
                <a:solidFill>
                  <a:schemeClr val="tx1"/>
                </a:solidFill>
                <a:latin typeface="Avenir Next LT Pro" panose="020B0504020202020204" pitchFamily="34" charset="77"/>
              </a:defRPr>
            </a:lvl1pPr>
          </a:lstStyle>
          <a:p>
            <a:fld id="{B310C148-1F61-5E4B-832C-FF724BEAA9FC}" type="slidenum">
              <a:rPr lang="fr-FR" smtClean="0"/>
              <a:pPr/>
              <a:t>‹N°›</a:t>
            </a:fld>
            <a:endParaRPr lang="fr-FR"/>
          </a:p>
        </p:txBody>
      </p:sp>
    </p:spTree>
    <p:extLst>
      <p:ext uri="{BB962C8B-B14F-4D97-AF65-F5344CB8AC3E}">
        <p14:creationId xmlns:p14="http://schemas.microsoft.com/office/powerpoint/2010/main" val="14589944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5Idées_Logo">
    <p:bg>
      <p:bgPr>
        <a:solidFill>
          <a:srgbClr val="F4F4F4"/>
        </a:solidFill>
        <a:effectLst/>
      </p:bgPr>
    </p:bg>
    <p:spTree>
      <p:nvGrpSpPr>
        <p:cNvPr id="1" name=""/>
        <p:cNvGrpSpPr/>
        <p:nvPr/>
      </p:nvGrpSpPr>
      <p:grpSpPr>
        <a:xfrm>
          <a:off x="0" y="0"/>
          <a:ext cx="0" cy="0"/>
          <a:chOff x="0" y="0"/>
          <a:chExt cx="0" cy="0"/>
        </a:xfrm>
      </p:grpSpPr>
      <p:sp>
        <p:nvSpPr>
          <p:cNvPr id="6" name="Titre 1">
            <a:extLst>
              <a:ext uri="{FF2B5EF4-FFF2-40B4-BE49-F238E27FC236}">
                <a16:creationId xmlns:a16="http://schemas.microsoft.com/office/drawing/2014/main" id="{402EA4E4-BCF5-449B-AB2D-8F56CC5AA647}"/>
              </a:ext>
            </a:extLst>
          </p:cNvPr>
          <p:cNvSpPr>
            <a:spLocks noGrp="1"/>
          </p:cNvSpPr>
          <p:nvPr>
            <p:ph type="title" hasCustomPrompt="1"/>
          </p:nvPr>
        </p:nvSpPr>
        <p:spPr>
          <a:xfrm>
            <a:off x="408141" y="1709683"/>
            <a:ext cx="3711683" cy="3438633"/>
          </a:xfrm>
        </p:spPr>
        <p:txBody>
          <a:bodyPr anchor="t">
            <a:normAutofit/>
          </a:bodyPr>
          <a:lstStyle>
            <a:lvl1pPr algn="l">
              <a:lnSpc>
                <a:spcPts val="4400"/>
              </a:lnSpc>
              <a:defRPr sz="4400" b="1" i="0">
                <a:solidFill>
                  <a:schemeClr val="tx1"/>
                </a:solidFill>
                <a:latin typeface="Avenir Next LT Pro Demi" panose="020B0504020202020204" pitchFamily="34" charset="77"/>
              </a:defRPr>
            </a:lvl1pPr>
          </a:lstStyle>
          <a:p>
            <a:r>
              <a:rPr lang="fr-FR"/>
              <a:t>Titre du slide – 5 idées (icônes)</a:t>
            </a:r>
            <a:endParaRPr lang="fr-BE"/>
          </a:p>
        </p:txBody>
      </p:sp>
      <p:sp>
        <p:nvSpPr>
          <p:cNvPr id="13" name="Ellipse 12">
            <a:extLst>
              <a:ext uri="{FF2B5EF4-FFF2-40B4-BE49-F238E27FC236}">
                <a16:creationId xmlns:a16="http://schemas.microsoft.com/office/drawing/2014/main" id="{0A99CE92-506B-4A5A-ACC9-DEB93BCAD6E8}"/>
              </a:ext>
            </a:extLst>
          </p:cNvPr>
          <p:cNvSpPr/>
          <p:nvPr userDrawn="1"/>
        </p:nvSpPr>
        <p:spPr>
          <a:xfrm>
            <a:off x="4786424" y="587073"/>
            <a:ext cx="900000" cy="90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4" name="Ellipse 13">
            <a:extLst>
              <a:ext uri="{FF2B5EF4-FFF2-40B4-BE49-F238E27FC236}">
                <a16:creationId xmlns:a16="http://schemas.microsoft.com/office/drawing/2014/main" id="{BF111AEE-90A3-4433-B8DD-2308EBA9ABCC}"/>
              </a:ext>
            </a:extLst>
          </p:cNvPr>
          <p:cNvSpPr/>
          <p:nvPr userDrawn="1"/>
        </p:nvSpPr>
        <p:spPr>
          <a:xfrm>
            <a:off x="4786424" y="1783036"/>
            <a:ext cx="900000" cy="90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5" name="Ellipse 14">
            <a:extLst>
              <a:ext uri="{FF2B5EF4-FFF2-40B4-BE49-F238E27FC236}">
                <a16:creationId xmlns:a16="http://schemas.microsoft.com/office/drawing/2014/main" id="{54927B4F-59E8-4B73-BCE1-C1F46FD082E3}"/>
              </a:ext>
            </a:extLst>
          </p:cNvPr>
          <p:cNvSpPr/>
          <p:nvPr userDrawn="1"/>
        </p:nvSpPr>
        <p:spPr>
          <a:xfrm>
            <a:off x="4786424" y="2978999"/>
            <a:ext cx="900000" cy="90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Ellipse 15">
            <a:extLst>
              <a:ext uri="{FF2B5EF4-FFF2-40B4-BE49-F238E27FC236}">
                <a16:creationId xmlns:a16="http://schemas.microsoft.com/office/drawing/2014/main" id="{6C5E679B-B4F8-4F01-B87D-9175887908C4}"/>
              </a:ext>
            </a:extLst>
          </p:cNvPr>
          <p:cNvSpPr/>
          <p:nvPr userDrawn="1"/>
        </p:nvSpPr>
        <p:spPr>
          <a:xfrm>
            <a:off x="4786424" y="4174963"/>
            <a:ext cx="900000" cy="90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Ellipse 16">
            <a:extLst>
              <a:ext uri="{FF2B5EF4-FFF2-40B4-BE49-F238E27FC236}">
                <a16:creationId xmlns:a16="http://schemas.microsoft.com/office/drawing/2014/main" id="{CFFAB3F8-8A04-49DA-B04A-30657B1A56CA}"/>
              </a:ext>
            </a:extLst>
          </p:cNvPr>
          <p:cNvSpPr/>
          <p:nvPr userDrawn="1"/>
        </p:nvSpPr>
        <p:spPr>
          <a:xfrm>
            <a:off x="4786424" y="5370927"/>
            <a:ext cx="900000" cy="90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8" name="Espace réservé du texte 2">
            <a:extLst>
              <a:ext uri="{FF2B5EF4-FFF2-40B4-BE49-F238E27FC236}">
                <a16:creationId xmlns:a16="http://schemas.microsoft.com/office/drawing/2014/main" id="{8D44D602-DD03-474F-9582-66FDB33E912A}"/>
              </a:ext>
            </a:extLst>
          </p:cNvPr>
          <p:cNvSpPr>
            <a:spLocks noGrp="1"/>
          </p:cNvSpPr>
          <p:nvPr>
            <p:ph type="body" idx="1" hasCustomPrompt="1"/>
          </p:nvPr>
        </p:nvSpPr>
        <p:spPr>
          <a:xfrm>
            <a:off x="6150348" y="587073"/>
            <a:ext cx="5222268" cy="954007"/>
          </a:xfrm>
        </p:spPr>
        <p:txBody>
          <a:bodyPr anchor="ctr">
            <a:normAutofit/>
          </a:bodyPr>
          <a:lstStyle>
            <a:lvl1pPr marL="0" indent="0" algn="l">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Idée 1</a:t>
            </a:r>
          </a:p>
        </p:txBody>
      </p:sp>
      <p:sp>
        <p:nvSpPr>
          <p:cNvPr id="19" name="Espace réservé du texte 2">
            <a:extLst>
              <a:ext uri="{FF2B5EF4-FFF2-40B4-BE49-F238E27FC236}">
                <a16:creationId xmlns:a16="http://schemas.microsoft.com/office/drawing/2014/main" id="{7A5261F0-CD2F-48DD-933F-CD681296100E}"/>
              </a:ext>
            </a:extLst>
          </p:cNvPr>
          <p:cNvSpPr>
            <a:spLocks noGrp="1"/>
          </p:cNvSpPr>
          <p:nvPr>
            <p:ph type="body" idx="10" hasCustomPrompt="1"/>
          </p:nvPr>
        </p:nvSpPr>
        <p:spPr>
          <a:xfrm>
            <a:off x="6150348" y="1756032"/>
            <a:ext cx="5222268" cy="954007"/>
          </a:xfrm>
        </p:spPr>
        <p:txBody>
          <a:bodyPr anchor="ctr">
            <a:normAutofit/>
          </a:bodyPr>
          <a:lstStyle>
            <a:lvl1pPr marL="0" indent="0" algn="l">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Idée 2</a:t>
            </a:r>
          </a:p>
        </p:txBody>
      </p:sp>
      <p:sp>
        <p:nvSpPr>
          <p:cNvPr id="20" name="Espace réservé du texte 2">
            <a:extLst>
              <a:ext uri="{FF2B5EF4-FFF2-40B4-BE49-F238E27FC236}">
                <a16:creationId xmlns:a16="http://schemas.microsoft.com/office/drawing/2014/main" id="{C41C922B-2055-46ED-B30D-04080812533E}"/>
              </a:ext>
            </a:extLst>
          </p:cNvPr>
          <p:cNvSpPr>
            <a:spLocks noGrp="1"/>
          </p:cNvSpPr>
          <p:nvPr>
            <p:ph type="body" idx="11" hasCustomPrompt="1"/>
          </p:nvPr>
        </p:nvSpPr>
        <p:spPr>
          <a:xfrm>
            <a:off x="6150348" y="2955371"/>
            <a:ext cx="5222268" cy="954007"/>
          </a:xfrm>
        </p:spPr>
        <p:txBody>
          <a:bodyPr anchor="ctr">
            <a:normAutofit/>
          </a:bodyPr>
          <a:lstStyle>
            <a:lvl1pPr marL="0" indent="0" algn="l">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Idée 3</a:t>
            </a:r>
          </a:p>
        </p:txBody>
      </p:sp>
      <p:sp>
        <p:nvSpPr>
          <p:cNvPr id="21" name="Espace réservé du texte 2">
            <a:extLst>
              <a:ext uri="{FF2B5EF4-FFF2-40B4-BE49-F238E27FC236}">
                <a16:creationId xmlns:a16="http://schemas.microsoft.com/office/drawing/2014/main" id="{82EAF468-7E68-4442-B145-9F25E6850A39}"/>
              </a:ext>
            </a:extLst>
          </p:cNvPr>
          <p:cNvSpPr>
            <a:spLocks noGrp="1"/>
          </p:cNvSpPr>
          <p:nvPr>
            <p:ph type="body" idx="12" hasCustomPrompt="1"/>
          </p:nvPr>
        </p:nvSpPr>
        <p:spPr>
          <a:xfrm>
            <a:off x="6150348" y="4144584"/>
            <a:ext cx="5222268" cy="954007"/>
          </a:xfrm>
        </p:spPr>
        <p:txBody>
          <a:bodyPr anchor="ctr">
            <a:normAutofit/>
          </a:bodyPr>
          <a:lstStyle>
            <a:lvl1pPr marL="0" indent="0" algn="l">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Idée 4</a:t>
            </a:r>
          </a:p>
        </p:txBody>
      </p:sp>
      <p:sp>
        <p:nvSpPr>
          <p:cNvPr id="22" name="Espace réservé du texte 2">
            <a:extLst>
              <a:ext uri="{FF2B5EF4-FFF2-40B4-BE49-F238E27FC236}">
                <a16:creationId xmlns:a16="http://schemas.microsoft.com/office/drawing/2014/main" id="{EE42FCF9-891B-4AC0-998C-EAFC1AD67DBB}"/>
              </a:ext>
            </a:extLst>
          </p:cNvPr>
          <p:cNvSpPr>
            <a:spLocks noGrp="1"/>
          </p:cNvSpPr>
          <p:nvPr>
            <p:ph type="body" idx="13" hasCustomPrompt="1"/>
          </p:nvPr>
        </p:nvSpPr>
        <p:spPr>
          <a:xfrm>
            <a:off x="6150348" y="5343923"/>
            <a:ext cx="5222268" cy="954007"/>
          </a:xfrm>
        </p:spPr>
        <p:txBody>
          <a:bodyPr anchor="ctr">
            <a:normAutofit/>
          </a:bodyPr>
          <a:lstStyle>
            <a:lvl1pPr marL="0" indent="0" algn="l">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Idée 5</a:t>
            </a:r>
          </a:p>
        </p:txBody>
      </p:sp>
      <p:sp>
        <p:nvSpPr>
          <p:cNvPr id="23" name="Espace réservé de l'image en ligne 4">
            <a:extLst>
              <a:ext uri="{FF2B5EF4-FFF2-40B4-BE49-F238E27FC236}">
                <a16:creationId xmlns:a16="http://schemas.microsoft.com/office/drawing/2014/main" id="{AEE77D7F-DCF0-4ED0-9869-2DFBED10D763}"/>
              </a:ext>
            </a:extLst>
          </p:cNvPr>
          <p:cNvSpPr>
            <a:spLocks noGrp="1"/>
          </p:cNvSpPr>
          <p:nvPr>
            <p:ph type="clipArt" sz="quarter" idx="14"/>
          </p:nvPr>
        </p:nvSpPr>
        <p:spPr>
          <a:xfrm>
            <a:off x="4785261" y="587072"/>
            <a:ext cx="900000" cy="900000"/>
          </a:xfrm>
        </p:spPr>
        <p:txBody>
          <a:bodyPr/>
          <a:lstStyle/>
          <a:p>
            <a:endParaRPr lang="fr-BE"/>
          </a:p>
        </p:txBody>
      </p:sp>
      <p:sp>
        <p:nvSpPr>
          <p:cNvPr id="24" name="Espace réservé de l'image en ligne 4">
            <a:extLst>
              <a:ext uri="{FF2B5EF4-FFF2-40B4-BE49-F238E27FC236}">
                <a16:creationId xmlns:a16="http://schemas.microsoft.com/office/drawing/2014/main" id="{48291066-C336-41D4-BD3F-FEC90BE45954}"/>
              </a:ext>
            </a:extLst>
          </p:cNvPr>
          <p:cNvSpPr>
            <a:spLocks noGrp="1"/>
          </p:cNvSpPr>
          <p:nvPr>
            <p:ph type="clipArt" sz="quarter" idx="15"/>
          </p:nvPr>
        </p:nvSpPr>
        <p:spPr>
          <a:xfrm>
            <a:off x="4785261" y="1756032"/>
            <a:ext cx="900000" cy="900000"/>
          </a:xfrm>
        </p:spPr>
        <p:txBody>
          <a:bodyPr/>
          <a:lstStyle/>
          <a:p>
            <a:endParaRPr lang="fr-BE"/>
          </a:p>
        </p:txBody>
      </p:sp>
      <p:sp>
        <p:nvSpPr>
          <p:cNvPr id="25" name="Espace réservé de l'image en ligne 4">
            <a:extLst>
              <a:ext uri="{FF2B5EF4-FFF2-40B4-BE49-F238E27FC236}">
                <a16:creationId xmlns:a16="http://schemas.microsoft.com/office/drawing/2014/main" id="{4D9EBF5E-1E27-49BA-8A6D-5431BC72996A}"/>
              </a:ext>
            </a:extLst>
          </p:cNvPr>
          <p:cNvSpPr>
            <a:spLocks noGrp="1"/>
          </p:cNvSpPr>
          <p:nvPr>
            <p:ph type="clipArt" sz="quarter" idx="16"/>
          </p:nvPr>
        </p:nvSpPr>
        <p:spPr>
          <a:xfrm>
            <a:off x="4789569" y="3009378"/>
            <a:ext cx="900000" cy="900000"/>
          </a:xfrm>
        </p:spPr>
        <p:txBody>
          <a:bodyPr/>
          <a:lstStyle/>
          <a:p>
            <a:endParaRPr lang="fr-BE"/>
          </a:p>
        </p:txBody>
      </p:sp>
      <p:sp>
        <p:nvSpPr>
          <p:cNvPr id="26" name="Espace réservé de l'image en ligne 4">
            <a:extLst>
              <a:ext uri="{FF2B5EF4-FFF2-40B4-BE49-F238E27FC236}">
                <a16:creationId xmlns:a16="http://schemas.microsoft.com/office/drawing/2014/main" id="{7538C263-0E3C-4BA8-A228-E8EA34909F2A}"/>
              </a:ext>
            </a:extLst>
          </p:cNvPr>
          <p:cNvSpPr>
            <a:spLocks noGrp="1"/>
          </p:cNvSpPr>
          <p:nvPr>
            <p:ph type="clipArt" sz="quarter" idx="17"/>
          </p:nvPr>
        </p:nvSpPr>
        <p:spPr>
          <a:xfrm>
            <a:off x="4785261" y="4174963"/>
            <a:ext cx="900000" cy="900000"/>
          </a:xfrm>
        </p:spPr>
        <p:txBody>
          <a:bodyPr/>
          <a:lstStyle/>
          <a:p>
            <a:endParaRPr lang="fr-BE"/>
          </a:p>
        </p:txBody>
      </p:sp>
      <p:sp>
        <p:nvSpPr>
          <p:cNvPr id="27" name="Espace réservé de l'image en ligne 4">
            <a:extLst>
              <a:ext uri="{FF2B5EF4-FFF2-40B4-BE49-F238E27FC236}">
                <a16:creationId xmlns:a16="http://schemas.microsoft.com/office/drawing/2014/main" id="{65BBDBA9-135B-46CB-9375-2BA18A39F765}"/>
              </a:ext>
            </a:extLst>
          </p:cNvPr>
          <p:cNvSpPr>
            <a:spLocks noGrp="1"/>
          </p:cNvSpPr>
          <p:nvPr>
            <p:ph type="clipArt" sz="quarter" idx="18"/>
          </p:nvPr>
        </p:nvSpPr>
        <p:spPr>
          <a:xfrm>
            <a:off x="4785261" y="5340548"/>
            <a:ext cx="900000" cy="900000"/>
          </a:xfrm>
        </p:spPr>
        <p:txBody>
          <a:bodyPr/>
          <a:lstStyle/>
          <a:p>
            <a:endParaRPr lang="fr-BE"/>
          </a:p>
        </p:txBody>
      </p:sp>
      <p:sp>
        <p:nvSpPr>
          <p:cNvPr id="28" name="Espace réservé du numéro de diapositive 3">
            <a:extLst>
              <a:ext uri="{FF2B5EF4-FFF2-40B4-BE49-F238E27FC236}">
                <a16:creationId xmlns:a16="http://schemas.microsoft.com/office/drawing/2014/main" id="{EA89FF21-481E-4BA0-90C1-85B8E6CDB21E}"/>
              </a:ext>
            </a:extLst>
          </p:cNvPr>
          <p:cNvSpPr>
            <a:spLocks noGrp="1"/>
          </p:cNvSpPr>
          <p:nvPr>
            <p:ph type="sldNum" sz="quarter" idx="4"/>
          </p:nvPr>
        </p:nvSpPr>
        <p:spPr>
          <a:xfrm>
            <a:off x="9217090" y="6347019"/>
            <a:ext cx="2743200" cy="365125"/>
          </a:xfrm>
          <a:prstGeom prst="rect">
            <a:avLst/>
          </a:prstGeom>
        </p:spPr>
        <p:txBody>
          <a:bodyPr vert="horz" lIns="91440" tIns="45720" rIns="91440" bIns="45720" rtlCol="0" anchor="ctr"/>
          <a:lstStyle>
            <a:lvl1pPr algn="r">
              <a:defRPr sz="1100" b="0" i="0">
                <a:solidFill>
                  <a:schemeClr val="tx1"/>
                </a:solidFill>
                <a:latin typeface="Avenir Next LT Pro" panose="020B0504020202020204" pitchFamily="34" charset="77"/>
              </a:defRPr>
            </a:lvl1pPr>
          </a:lstStyle>
          <a:p>
            <a:fld id="{B310C148-1F61-5E4B-832C-FF724BEAA9FC}" type="slidenum">
              <a:rPr lang="fr-FR" smtClean="0"/>
              <a:pPr/>
              <a:t>‹N°›</a:t>
            </a:fld>
            <a:endParaRPr lang="fr-FR"/>
          </a:p>
        </p:txBody>
      </p:sp>
    </p:spTree>
    <p:extLst>
      <p:ext uri="{BB962C8B-B14F-4D97-AF65-F5344CB8AC3E}">
        <p14:creationId xmlns:p14="http://schemas.microsoft.com/office/powerpoint/2010/main" val="32320064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5Idées_Logo">
    <p:bg>
      <p:bgPr>
        <a:solidFill>
          <a:srgbClr val="EF8879">
            <a:alpha val="30000"/>
          </a:srgbClr>
        </a:solidFill>
        <a:effectLst/>
      </p:bgPr>
    </p:bg>
    <p:spTree>
      <p:nvGrpSpPr>
        <p:cNvPr id="1" name=""/>
        <p:cNvGrpSpPr/>
        <p:nvPr/>
      </p:nvGrpSpPr>
      <p:grpSpPr>
        <a:xfrm>
          <a:off x="0" y="0"/>
          <a:ext cx="0" cy="0"/>
          <a:chOff x="0" y="0"/>
          <a:chExt cx="0" cy="0"/>
        </a:xfrm>
      </p:grpSpPr>
      <p:sp>
        <p:nvSpPr>
          <p:cNvPr id="6" name="Titre 1">
            <a:extLst>
              <a:ext uri="{FF2B5EF4-FFF2-40B4-BE49-F238E27FC236}">
                <a16:creationId xmlns:a16="http://schemas.microsoft.com/office/drawing/2014/main" id="{402EA4E4-BCF5-449B-AB2D-8F56CC5AA647}"/>
              </a:ext>
            </a:extLst>
          </p:cNvPr>
          <p:cNvSpPr>
            <a:spLocks noGrp="1"/>
          </p:cNvSpPr>
          <p:nvPr>
            <p:ph type="title" hasCustomPrompt="1"/>
          </p:nvPr>
        </p:nvSpPr>
        <p:spPr>
          <a:xfrm>
            <a:off x="408141" y="1709683"/>
            <a:ext cx="3711683" cy="3438633"/>
          </a:xfrm>
        </p:spPr>
        <p:txBody>
          <a:bodyPr anchor="t">
            <a:normAutofit/>
          </a:bodyPr>
          <a:lstStyle>
            <a:lvl1pPr algn="l">
              <a:lnSpc>
                <a:spcPts val="4400"/>
              </a:lnSpc>
              <a:defRPr sz="4400" b="1" i="0">
                <a:solidFill>
                  <a:schemeClr val="tx1"/>
                </a:solidFill>
                <a:latin typeface="Avenir Next LT Pro Demi" panose="020B0504020202020204" pitchFamily="34" charset="77"/>
              </a:defRPr>
            </a:lvl1pPr>
          </a:lstStyle>
          <a:p>
            <a:r>
              <a:rPr lang="fr-FR"/>
              <a:t>Titre du slide – 5 idées (icônes)</a:t>
            </a:r>
            <a:endParaRPr lang="fr-BE"/>
          </a:p>
        </p:txBody>
      </p:sp>
      <p:sp>
        <p:nvSpPr>
          <p:cNvPr id="13" name="Ellipse 12">
            <a:extLst>
              <a:ext uri="{FF2B5EF4-FFF2-40B4-BE49-F238E27FC236}">
                <a16:creationId xmlns:a16="http://schemas.microsoft.com/office/drawing/2014/main" id="{0A99CE92-506B-4A5A-ACC9-DEB93BCAD6E8}"/>
              </a:ext>
            </a:extLst>
          </p:cNvPr>
          <p:cNvSpPr/>
          <p:nvPr userDrawn="1"/>
        </p:nvSpPr>
        <p:spPr>
          <a:xfrm>
            <a:off x="4786424" y="587073"/>
            <a:ext cx="900000" cy="90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4" name="Ellipse 13">
            <a:extLst>
              <a:ext uri="{FF2B5EF4-FFF2-40B4-BE49-F238E27FC236}">
                <a16:creationId xmlns:a16="http://schemas.microsoft.com/office/drawing/2014/main" id="{BF111AEE-90A3-4433-B8DD-2308EBA9ABCC}"/>
              </a:ext>
            </a:extLst>
          </p:cNvPr>
          <p:cNvSpPr/>
          <p:nvPr userDrawn="1"/>
        </p:nvSpPr>
        <p:spPr>
          <a:xfrm>
            <a:off x="4786424" y="1783036"/>
            <a:ext cx="900000" cy="90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5" name="Ellipse 14">
            <a:extLst>
              <a:ext uri="{FF2B5EF4-FFF2-40B4-BE49-F238E27FC236}">
                <a16:creationId xmlns:a16="http://schemas.microsoft.com/office/drawing/2014/main" id="{54927B4F-59E8-4B73-BCE1-C1F46FD082E3}"/>
              </a:ext>
            </a:extLst>
          </p:cNvPr>
          <p:cNvSpPr/>
          <p:nvPr userDrawn="1"/>
        </p:nvSpPr>
        <p:spPr>
          <a:xfrm>
            <a:off x="4786424" y="2978999"/>
            <a:ext cx="900000" cy="90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Ellipse 15">
            <a:extLst>
              <a:ext uri="{FF2B5EF4-FFF2-40B4-BE49-F238E27FC236}">
                <a16:creationId xmlns:a16="http://schemas.microsoft.com/office/drawing/2014/main" id="{6C5E679B-B4F8-4F01-B87D-9175887908C4}"/>
              </a:ext>
            </a:extLst>
          </p:cNvPr>
          <p:cNvSpPr/>
          <p:nvPr userDrawn="1"/>
        </p:nvSpPr>
        <p:spPr>
          <a:xfrm>
            <a:off x="4786424" y="4174963"/>
            <a:ext cx="900000" cy="90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Ellipse 16">
            <a:extLst>
              <a:ext uri="{FF2B5EF4-FFF2-40B4-BE49-F238E27FC236}">
                <a16:creationId xmlns:a16="http://schemas.microsoft.com/office/drawing/2014/main" id="{CFFAB3F8-8A04-49DA-B04A-30657B1A56CA}"/>
              </a:ext>
            </a:extLst>
          </p:cNvPr>
          <p:cNvSpPr/>
          <p:nvPr userDrawn="1"/>
        </p:nvSpPr>
        <p:spPr>
          <a:xfrm>
            <a:off x="4786424" y="5370927"/>
            <a:ext cx="900000" cy="90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8" name="Espace réservé du texte 2">
            <a:extLst>
              <a:ext uri="{FF2B5EF4-FFF2-40B4-BE49-F238E27FC236}">
                <a16:creationId xmlns:a16="http://schemas.microsoft.com/office/drawing/2014/main" id="{8D44D602-DD03-474F-9582-66FDB33E912A}"/>
              </a:ext>
            </a:extLst>
          </p:cNvPr>
          <p:cNvSpPr>
            <a:spLocks noGrp="1"/>
          </p:cNvSpPr>
          <p:nvPr>
            <p:ph type="body" idx="1" hasCustomPrompt="1"/>
          </p:nvPr>
        </p:nvSpPr>
        <p:spPr>
          <a:xfrm>
            <a:off x="6150348" y="587073"/>
            <a:ext cx="5222268" cy="954007"/>
          </a:xfrm>
        </p:spPr>
        <p:txBody>
          <a:bodyPr anchor="ctr">
            <a:normAutofit/>
          </a:bodyPr>
          <a:lstStyle>
            <a:lvl1pPr marL="0" indent="0" algn="l">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Idée 1</a:t>
            </a:r>
          </a:p>
        </p:txBody>
      </p:sp>
      <p:sp>
        <p:nvSpPr>
          <p:cNvPr id="19" name="Espace réservé du texte 2">
            <a:extLst>
              <a:ext uri="{FF2B5EF4-FFF2-40B4-BE49-F238E27FC236}">
                <a16:creationId xmlns:a16="http://schemas.microsoft.com/office/drawing/2014/main" id="{7A5261F0-CD2F-48DD-933F-CD681296100E}"/>
              </a:ext>
            </a:extLst>
          </p:cNvPr>
          <p:cNvSpPr>
            <a:spLocks noGrp="1"/>
          </p:cNvSpPr>
          <p:nvPr>
            <p:ph type="body" idx="10" hasCustomPrompt="1"/>
          </p:nvPr>
        </p:nvSpPr>
        <p:spPr>
          <a:xfrm>
            <a:off x="6150348" y="1756032"/>
            <a:ext cx="5222268" cy="954007"/>
          </a:xfrm>
        </p:spPr>
        <p:txBody>
          <a:bodyPr anchor="ctr">
            <a:normAutofit/>
          </a:bodyPr>
          <a:lstStyle>
            <a:lvl1pPr marL="0" indent="0" algn="l">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Idée 2</a:t>
            </a:r>
          </a:p>
        </p:txBody>
      </p:sp>
      <p:sp>
        <p:nvSpPr>
          <p:cNvPr id="20" name="Espace réservé du texte 2">
            <a:extLst>
              <a:ext uri="{FF2B5EF4-FFF2-40B4-BE49-F238E27FC236}">
                <a16:creationId xmlns:a16="http://schemas.microsoft.com/office/drawing/2014/main" id="{C41C922B-2055-46ED-B30D-04080812533E}"/>
              </a:ext>
            </a:extLst>
          </p:cNvPr>
          <p:cNvSpPr>
            <a:spLocks noGrp="1"/>
          </p:cNvSpPr>
          <p:nvPr>
            <p:ph type="body" idx="11" hasCustomPrompt="1"/>
          </p:nvPr>
        </p:nvSpPr>
        <p:spPr>
          <a:xfrm>
            <a:off x="6150348" y="2955371"/>
            <a:ext cx="5222268" cy="954007"/>
          </a:xfrm>
        </p:spPr>
        <p:txBody>
          <a:bodyPr anchor="ctr">
            <a:normAutofit/>
          </a:bodyPr>
          <a:lstStyle>
            <a:lvl1pPr marL="0" indent="0" algn="l">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Idée 3</a:t>
            </a:r>
          </a:p>
        </p:txBody>
      </p:sp>
      <p:sp>
        <p:nvSpPr>
          <p:cNvPr id="21" name="Espace réservé du texte 2">
            <a:extLst>
              <a:ext uri="{FF2B5EF4-FFF2-40B4-BE49-F238E27FC236}">
                <a16:creationId xmlns:a16="http://schemas.microsoft.com/office/drawing/2014/main" id="{82EAF468-7E68-4442-B145-9F25E6850A39}"/>
              </a:ext>
            </a:extLst>
          </p:cNvPr>
          <p:cNvSpPr>
            <a:spLocks noGrp="1"/>
          </p:cNvSpPr>
          <p:nvPr>
            <p:ph type="body" idx="12" hasCustomPrompt="1"/>
          </p:nvPr>
        </p:nvSpPr>
        <p:spPr>
          <a:xfrm>
            <a:off x="6150348" y="4144584"/>
            <a:ext cx="5222268" cy="954007"/>
          </a:xfrm>
        </p:spPr>
        <p:txBody>
          <a:bodyPr anchor="ctr">
            <a:normAutofit/>
          </a:bodyPr>
          <a:lstStyle>
            <a:lvl1pPr marL="0" indent="0" algn="l">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Idée 4</a:t>
            </a:r>
          </a:p>
        </p:txBody>
      </p:sp>
      <p:sp>
        <p:nvSpPr>
          <p:cNvPr id="22" name="Espace réservé du texte 2">
            <a:extLst>
              <a:ext uri="{FF2B5EF4-FFF2-40B4-BE49-F238E27FC236}">
                <a16:creationId xmlns:a16="http://schemas.microsoft.com/office/drawing/2014/main" id="{EE42FCF9-891B-4AC0-998C-EAFC1AD67DBB}"/>
              </a:ext>
            </a:extLst>
          </p:cNvPr>
          <p:cNvSpPr>
            <a:spLocks noGrp="1"/>
          </p:cNvSpPr>
          <p:nvPr>
            <p:ph type="body" idx="13" hasCustomPrompt="1"/>
          </p:nvPr>
        </p:nvSpPr>
        <p:spPr>
          <a:xfrm>
            <a:off x="6150348" y="5343923"/>
            <a:ext cx="5222268" cy="954007"/>
          </a:xfrm>
        </p:spPr>
        <p:txBody>
          <a:bodyPr anchor="ctr">
            <a:normAutofit/>
          </a:bodyPr>
          <a:lstStyle>
            <a:lvl1pPr marL="0" indent="0" algn="l">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Idée 5</a:t>
            </a:r>
          </a:p>
        </p:txBody>
      </p:sp>
      <p:sp>
        <p:nvSpPr>
          <p:cNvPr id="23" name="Espace réservé de l'image en ligne 4">
            <a:extLst>
              <a:ext uri="{FF2B5EF4-FFF2-40B4-BE49-F238E27FC236}">
                <a16:creationId xmlns:a16="http://schemas.microsoft.com/office/drawing/2014/main" id="{AEE77D7F-DCF0-4ED0-9869-2DFBED10D763}"/>
              </a:ext>
            </a:extLst>
          </p:cNvPr>
          <p:cNvSpPr>
            <a:spLocks noGrp="1"/>
          </p:cNvSpPr>
          <p:nvPr>
            <p:ph type="clipArt" sz="quarter" idx="14"/>
          </p:nvPr>
        </p:nvSpPr>
        <p:spPr>
          <a:xfrm>
            <a:off x="4785261" y="587072"/>
            <a:ext cx="900000" cy="900000"/>
          </a:xfrm>
        </p:spPr>
        <p:txBody>
          <a:bodyPr/>
          <a:lstStyle/>
          <a:p>
            <a:endParaRPr lang="fr-BE"/>
          </a:p>
        </p:txBody>
      </p:sp>
      <p:sp>
        <p:nvSpPr>
          <p:cNvPr id="24" name="Espace réservé de l'image en ligne 4">
            <a:extLst>
              <a:ext uri="{FF2B5EF4-FFF2-40B4-BE49-F238E27FC236}">
                <a16:creationId xmlns:a16="http://schemas.microsoft.com/office/drawing/2014/main" id="{48291066-C336-41D4-BD3F-FEC90BE45954}"/>
              </a:ext>
            </a:extLst>
          </p:cNvPr>
          <p:cNvSpPr>
            <a:spLocks noGrp="1"/>
          </p:cNvSpPr>
          <p:nvPr>
            <p:ph type="clipArt" sz="quarter" idx="15"/>
          </p:nvPr>
        </p:nvSpPr>
        <p:spPr>
          <a:xfrm>
            <a:off x="4785261" y="1756032"/>
            <a:ext cx="900000" cy="900000"/>
          </a:xfrm>
        </p:spPr>
        <p:txBody>
          <a:bodyPr/>
          <a:lstStyle/>
          <a:p>
            <a:endParaRPr lang="fr-BE"/>
          </a:p>
        </p:txBody>
      </p:sp>
      <p:sp>
        <p:nvSpPr>
          <p:cNvPr id="25" name="Espace réservé de l'image en ligne 4">
            <a:extLst>
              <a:ext uri="{FF2B5EF4-FFF2-40B4-BE49-F238E27FC236}">
                <a16:creationId xmlns:a16="http://schemas.microsoft.com/office/drawing/2014/main" id="{4D9EBF5E-1E27-49BA-8A6D-5431BC72996A}"/>
              </a:ext>
            </a:extLst>
          </p:cNvPr>
          <p:cNvSpPr>
            <a:spLocks noGrp="1"/>
          </p:cNvSpPr>
          <p:nvPr>
            <p:ph type="clipArt" sz="quarter" idx="16"/>
          </p:nvPr>
        </p:nvSpPr>
        <p:spPr>
          <a:xfrm>
            <a:off x="4789569" y="3009378"/>
            <a:ext cx="900000" cy="900000"/>
          </a:xfrm>
        </p:spPr>
        <p:txBody>
          <a:bodyPr/>
          <a:lstStyle/>
          <a:p>
            <a:endParaRPr lang="fr-BE"/>
          </a:p>
        </p:txBody>
      </p:sp>
      <p:sp>
        <p:nvSpPr>
          <p:cNvPr id="26" name="Espace réservé de l'image en ligne 4">
            <a:extLst>
              <a:ext uri="{FF2B5EF4-FFF2-40B4-BE49-F238E27FC236}">
                <a16:creationId xmlns:a16="http://schemas.microsoft.com/office/drawing/2014/main" id="{7538C263-0E3C-4BA8-A228-E8EA34909F2A}"/>
              </a:ext>
            </a:extLst>
          </p:cNvPr>
          <p:cNvSpPr>
            <a:spLocks noGrp="1"/>
          </p:cNvSpPr>
          <p:nvPr>
            <p:ph type="clipArt" sz="quarter" idx="17"/>
          </p:nvPr>
        </p:nvSpPr>
        <p:spPr>
          <a:xfrm>
            <a:off x="4785261" y="4174963"/>
            <a:ext cx="900000" cy="900000"/>
          </a:xfrm>
        </p:spPr>
        <p:txBody>
          <a:bodyPr/>
          <a:lstStyle/>
          <a:p>
            <a:endParaRPr lang="fr-BE"/>
          </a:p>
        </p:txBody>
      </p:sp>
      <p:sp>
        <p:nvSpPr>
          <p:cNvPr id="27" name="Espace réservé de l'image en ligne 4">
            <a:extLst>
              <a:ext uri="{FF2B5EF4-FFF2-40B4-BE49-F238E27FC236}">
                <a16:creationId xmlns:a16="http://schemas.microsoft.com/office/drawing/2014/main" id="{65BBDBA9-135B-46CB-9375-2BA18A39F765}"/>
              </a:ext>
            </a:extLst>
          </p:cNvPr>
          <p:cNvSpPr>
            <a:spLocks noGrp="1"/>
          </p:cNvSpPr>
          <p:nvPr>
            <p:ph type="clipArt" sz="quarter" idx="18"/>
          </p:nvPr>
        </p:nvSpPr>
        <p:spPr>
          <a:xfrm>
            <a:off x="4785261" y="5340548"/>
            <a:ext cx="900000" cy="900000"/>
          </a:xfrm>
        </p:spPr>
        <p:txBody>
          <a:bodyPr/>
          <a:lstStyle/>
          <a:p>
            <a:endParaRPr lang="fr-BE"/>
          </a:p>
        </p:txBody>
      </p:sp>
      <p:sp>
        <p:nvSpPr>
          <p:cNvPr id="28" name="Espace réservé du numéro de diapositive 3">
            <a:extLst>
              <a:ext uri="{FF2B5EF4-FFF2-40B4-BE49-F238E27FC236}">
                <a16:creationId xmlns:a16="http://schemas.microsoft.com/office/drawing/2014/main" id="{EA89FF21-481E-4BA0-90C1-85B8E6CDB21E}"/>
              </a:ext>
            </a:extLst>
          </p:cNvPr>
          <p:cNvSpPr>
            <a:spLocks noGrp="1"/>
          </p:cNvSpPr>
          <p:nvPr>
            <p:ph type="sldNum" sz="quarter" idx="4"/>
          </p:nvPr>
        </p:nvSpPr>
        <p:spPr>
          <a:xfrm>
            <a:off x="9217090" y="6347019"/>
            <a:ext cx="2743200" cy="365125"/>
          </a:xfrm>
          <a:prstGeom prst="rect">
            <a:avLst/>
          </a:prstGeom>
        </p:spPr>
        <p:txBody>
          <a:bodyPr vert="horz" lIns="91440" tIns="45720" rIns="91440" bIns="45720" rtlCol="0" anchor="ctr"/>
          <a:lstStyle>
            <a:lvl1pPr algn="r">
              <a:defRPr sz="1100" b="0" i="0">
                <a:solidFill>
                  <a:schemeClr val="tx1"/>
                </a:solidFill>
                <a:latin typeface="Avenir Next LT Pro" panose="020B0504020202020204" pitchFamily="34" charset="77"/>
              </a:defRPr>
            </a:lvl1pPr>
          </a:lstStyle>
          <a:p>
            <a:fld id="{B310C148-1F61-5E4B-832C-FF724BEAA9FC}" type="slidenum">
              <a:rPr lang="fr-FR" smtClean="0"/>
              <a:pPr/>
              <a:t>‹N°›</a:t>
            </a:fld>
            <a:endParaRPr lang="fr-FR"/>
          </a:p>
        </p:txBody>
      </p:sp>
    </p:spTree>
    <p:extLst>
      <p:ext uri="{BB962C8B-B14F-4D97-AF65-F5344CB8AC3E}">
        <p14:creationId xmlns:p14="http://schemas.microsoft.com/office/powerpoint/2010/main" val="35931745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6Idées_Logo">
    <p:bg>
      <p:bgPr>
        <a:solidFill>
          <a:srgbClr val="EF8879"/>
        </a:solidFill>
        <a:effectLst/>
      </p:bgPr>
    </p:bg>
    <p:spTree>
      <p:nvGrpSpPr>
        <p:cNvPr id="1" name=""/>
        <p:cNvGrpSpPr/>
        <p:nvPr/>
      </p:nvGrpSpPr>
      <p:grpSpPr>
        <a:xfrm>
          <a:off x="0" y="0"/>
          <a:ext cx="0" cy="0"/>
          <a:chOff x="0" y="0"/>
          <a:chExt cx="0" cy="0"/>
        </a:xfrm>
      </p:grpSpPr>
      <p:sp>
        <p:nvSpPr>
          <p:cNvPr id="6" name="Titre 1">
            <a:extLst>
              <a:ext uri="{FF2B5EF4-FFF2-40B4-BE49-F238E27FC236}">
                <a16:creationId xmlns:a16="http://schemas.microsoft.com/office/drawing/2014/main" id="{402EA4E4-BCF5-449B-AB2D-8F56CC5AA647}"/>
              </a:ext>
            </a:extLst>
          </p:cNvPr>
          <p:cNvSpPr>
            <a:spLocks noGrp="1"/>
          </p:cNvSpPr>
          <p:nvPr>
            <p:ph type="title" hasCustomPrompt="1"/>
          </p:nvPr>
        </p:nvSpPr>
        <p:spPr>
          <a:xfrm>
            <a:off x="408141" y="1709683"/>
            <a:ext cx="2787235" cy="3438633"/>
          </a:xfrm>
        </p:spPr>
        <p:txBody>
          <a:bodyPr anchor="t">
            <a:normAutofit/>
          </a:bodyPr>
          <a:lstStyle>
            <a:lvl1pPr algn="l">
              <a:lnSpc>
                <a:spcPts val="4400"/>
              </a:lnSpc>
              <a:defRPr sz="4400" b="1" i="0">
                <a:solidFill>
                  <a:schemeClr val="bg1"/>
                </a:solidFill>
                <a:latin typeface="Avenir Next LT Pro Demi" panose="020B0504020202020204" pitchFamily="34" charset="77"/>
              </a:defRPr>
            </a:lvl1pPr>
          </a:lstStyle>
          <a:p>
            <a:r>
              <a:rPr lang="fr-FR"/>
              <a:t>Titre du slide – 6 idées (icônes)</a:t>
            </a:r>
            <a:endParaRPr lang="fr-BE"/>
          </a:p>
        </p:txBody>
      </p:sp>
      <p:sp>
        <p:nvSpPr>
          <p:cNvPr id="18" name="Espace réservé du texte 2">
            <a:extLst>
              <a:ext uri="{FF2B5EF4-FFF2-40B4-BE49-F238E27FC236}">
                <a16:creationId xmlns:a16="http://schemas.microsoft.com/office/drawing/2014/main" id="{8D44D602-DD03-474F-9582-66FDB33E912A}"/>
              </a:ext>
            </a:extLst>
          </p:cNvPr>
          <p:cNvSpPr>
            <a:spLocks noGrp="1"/>
          </p:cNvSpPr>
          <p:nvPr>
            <p:ph type="body" idx="1" hasCustomPrompt="1"/>
          </p:nvPr>
        </p:nvSpPr>
        <p:spPr>
          <a:xfrm>
            <a:off x="3990900" y="2474992"/>
            <a:ext cx="2129494" cy="954007"/>
          </a:xfrm>
        </p:spPr>
        <p:txBody>
          <a:bodyPr anchor="t">
            <a:normAutofit/>
          </a:bodyPr>
          <a:lstStyle>
            <a:lvl1pPr marL="0" indent="0" algn="ct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Idée 1</a:t>
            </a:r>
          </a:p>
        </p:txBody>
      </p:sp>
      <p:sp>
        <p:nvSpPr>
          <p:cNvPr id="19" name="Espace réservé du texte 2">
            <a:extLst>
              <a:ext uri="{FF2B5EF4-FFF2-40B4-BE49-F238E27FC236}">
                <a16:creationId xmlns:a16="http://schemas.microsoft.com/office/drawing/2014/main" id="{7A5261F0-CD2F-48DD-933F-CD681296100E}"/>
              </a:ext>
            </a:extLst>
          </p:cNvPr>
          <p:cNvSpPr>
            <a:spLocks noGrp="1"/>
          </p:cNvSpPr>
          <p:nvPr>
            <p:ph type="body" idx="10" hasCustomPrompt="1"/>
          </p:nvPr>
        </p:nvSpPr>
        <p:spPr>
          <a:xfrm>
            <a:off x="6773631" y="2474992"/>
            <a:ext cx="2129494" cy="954007"/>
          </a:xfrm>
        </p:spPr>
        <p:txBody>
          <a:bodyPr anchor="t">
            <a:normAutofit/>
          </a:bodyPr>
          <a:lstStyle>
            <a:lvl1pPr marL="0" indent="0" algn="ct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Idée 2</a:t>
            </a:r>
          </a:p>
        </p:txBody>
      </p:sp>
      <p:sp>
        <p:nvSpPr>
          <p:cNvPr id="20" name="Espace réservé du texte 2">
            <a:extLst>
              <a:ext uri="{FF2B5EF4-FFF2-40B4-BE49-F238E27FC236}">
                <a16:creationId xmlns:a16="http://schemas.microsoft.com/office/drawing/2014/main" id="{C41C922B-2055-46ED-B30D-04080812533E}"/>
              </a:ext>
            </a:extLst>
          </p:cNvPr>
          <p:cNvSpPr>
            <a:spLocks noGrp="1"/>
          </p:cNvSpPr>
          <p:nvPr>
            <p:ph type="body" idx="11" hasCustomPrompt="1"/>
          </p:nvPr>
        </p:nvSpPr>
        <p:spPr>
          <a:xfrm>
            <a:off x="9556362" y="2474991"/>
            <a:ext cx="2129494" cy="954007"/>
          </a:xfrm>
        </p:spPr>
        <p:txBody>
          <a:bodyPr anchor="t">
            <a:normAutofit/>
          </a:bodyPr>
          <a:lstStyle>
            <a:lvl1pPr marL="0" indent="0" algn="ct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Idée 3</a:t>
            </a:r>
          </a:p>
        </p:txBody>
      </p:sp>
      <p:sp>
        <p:nvSpPr>
          <p:cNvPr id="21" name="Espace réservé du texte 2">
            <a:extLst>
              <a:ext uri="{FF2B5EF4-FFF2-40B4-BE49-F238E27FC236}">
                <a16:creationId xmlns:a16="http://schemas.microsoft.com/office/drawing/2014/main" id="{82EAF468-7E68-4442-B145-9F25E6850A39}"/>
              </a:ext>
            </a:extLst>
          </p:cNvPr>
          <p:cNvSpPr>
            <a:spLocks noGrp="1"/>
          </p:cNvSpPr>
          <p:nvPr>
            <p:ph type="body" idx="12" hasCustomPrompt="1"/>
          </p:nvPr>
        </p:nvSpPr>
        <p:spPr>
          <a:xfrm>
            <a:off x="3990900" y="5612884"/>
            <a:ext cx="2129494" cy="954007"/>
          </a:xfrm>
        </p:spPr>
        <p:txBody>
          <a:bodyPr anchor="t">
            <a:normAutofit/>
          </a:bodyPr>
          <a:lstStyle>
            <a:lvl1pPr marL="0" indent="0" algn="ct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Idée 4</a:t>
            </a:r>
          </a:p>
        </p:txBody>
      </p:sp>
      <p:sp>
        <p:nvSpPr>
          <p:cNvPr id="22" name="Espace réservé du texte 2">
            <a:extLst>
              <a:ext uri="{FF2B5EF4-FFF2-40B4-BE49-F238E27FC236}">
                <a16:creationId xmlns:a16="http://schemas.microsoft.com/office/drawing/2014/main" id="{EE42FCF9-891B-4AC0-998C-EAFC1AD67DBB}"/>
              </a:ext>
            </a:extLst>
          </p:cNvPr>
          <p:cNvSpPr>
            <a:spLocks noGrp="1"/>
          </p:cNvSpPr>
          <p:nvPr>
            <p:ph type="body" idx="13" hasCustomPrompt="1"/>
          </p:nvPr>
        </p:nvSpPr>
        <p:spPr>
          <a:xfrm>
            <a:off x="6773631" y="5612884"/>
            <a:ext cx="2129494" cy="954007"/>
          </a:xfrm>
        </p:spPr>
        <p:txBody>
          <a:bodyPr anchor="t">
            <a:normAutofit/>
          </a:bodyPr>
          <a:lstStyle>
            <a:lvl1pPr marL="0" indent="0" algn="ct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Idée 5</a:t>
            </a:r>
          </a:p>
        </p:txBody>
      </p:sp>
      <p:sp>
        <p:nvSpPr>
          <p:cNvPr id="23" name="Espace réservé du texte 2">
            <a:extLst>
              <a:ext uri="{FF2B5EF4-FFF2-40B4-BE49-F238E27FC236}">
                <a16:creationId xmlns:a16="http://schemas.microsoft.com/office/drawing/2014/main" id="{4201ED78-A92F-4CC1-BAF1-2C662E8FD398}"/>
              </a:ext>
            </a:extLst>
          </p:cNvPr>
          <p:cNvSpPr>
            <a:spLocks noGrp="1"/>
          </p:cNvSpPr>
          <p:nvPr>
            <p:ph type="body" idx="14" hasCustomPrompt="1"/>
          </p:nvPr>
        </p:nvSpPr>
        <p:spPr>
          <a:xfrm>
            <a:off x="9556362" y="5613470"/>
            <a:ext cx="2129494" cy="954007"/>
          </a:xfrm>
        </p:spPr>
        <p:txBody>
          <a:bodyPr anchor="t">
            <a:normAutofit/>
          </a:bodyPr>
          <a:lstStyle>
            <a:lvl1pPr marL="0" indent="0" algn="ct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Idée 6</a:t>
            </a:r>
          </a:p>
        </p:txBody>
      </p:sp>
      <p:sp>
        <p:nvSpPr>
          <p:cNvPr id="24" name="Ellipse 23">
            <a:extLst>
              <a:ext uri="{FF2B5EF4-FFF2-40B4-BE49-F238E27FC236}">
                <a16:creationId xmlns:a16="http://schemas.microsoft.com/office/drawing/2014/main" id="{A17D0950-3D92-4991-BE0B-3D2E3437CAD3}"/>
              </a:ext>
            </a:extLst>
          </p:cNvPr>
          <p:cNvSpPr/>
          <p:nvPr userDrawn="1"/>
        </p:nvSpPr>
        <p:spPr>
          <a:xfrm>
            <a:off x="9721109" y="482755"/>
            <a:ext cx="1800000" cy="180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fr-BE"/>
          </a:p>
        </p:txBody>
      </p:sp>
      <p:sp>
        <p:nvSpPr>
          <p:cNvPr id="25" name="Ellipse 24">
            <a:extLst>
              <a:ext uri="{FF2B5EF4-FFF2-40B4-BE49-F238E27FC236}">
                <a16:creationId xmlns:a16="http://schemas.microsoft.com/office/drawing/2014/main" id="{66046CD2-B9B0-4833-97E0-430EB04A8E26}"/>
              </a:ext>
            </a:extLst>
          </p:cNvPr>
          <p:cNvSpPr/>
          <p:nvPr userDrawn="1"/>
        </p:nvSpPr>
        <p:spPr>
          <a:xfrm>
            <a:off x="9721109" y="3621234"/>
            <a:ext cx="1800000" cy="180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fr-BE"/>
          </a:p>
        </p:txBody>
      </p:sp>
      <p:sp>
        <p:nvSpPr>
          <p:cNvPr id="26" name="Ellipse 25">
            <a:extLst>
              <a:ext uri="{FF2B5EF4-FFF2-40B4-BE49-F238E27FC236}">
                <a16:creationId xmlns:a16="http://schemas.microsoft.com/office/drawing/2014/main" id="{4B0482CC-8C37-41D3-B94D-C058E441766E}"/>
              </a:ext>
            </a:extLst>
          </p:cNvPr>
          <p:cNvSpPr/>
          <p:nvPr userDrawn="1"/>
        </p:nvSpPr>
        <p:spPr>
          <a:xfrm>
            <a:off x="6938378" y="3621234"/>
            <a:ext cx="1800000" cy="180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fr-BE"/>
          </a:p>
        </p:txBody>
      </p:sp>
      <p:sp>
        <p:nvSpPr>
          <p:cNvPr id="27" name="Ellipse 26">
            <a:extLst>
              <a:ext uri="{FF2B5EF4-FFF2-40B4-BE49-F238E27FC236}">
                <a16:creationId xmlns:a16="http://schemas.microsoft.com/office/drawing/2014/main" id="{F720878E-0532-4A72-B3B8-FCF037016833}"/>
              </a:ext>
            </a:extLst>
          </p:cNvPr>
          <p:cNvSpPr/>
          <p:nvPr userDrawn="1"/>
        </p:nvSpPr>
        <p:spPr>
          <a:xfrm>
            <a:off x="4155647" y="3620941"/>
            <a:ext cx="1800000" cy="180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fr-BE"/>
          </a:p>
        </p:txBody>
      </p:sp>
      <p:sp>
        <p:nvSpPr>
          <p:cNvPr id="28" name="Ellipse 27">
            <a:extLst>
              <a:ext uri="{FF2B5EF4-FFF2-40B4-BE49-F238E27FC236}">
                <a16:creationId xmlns:a16="http://schemas.microsoft.com/office/drawing/2014/main" id="{0674328B-5F76-43CB-81D3-37332DDB3373}"/>
              </a:ext>
            </a:extLst>
          </p:cNvPr>
          <p:cNvSpPr/>
          <p:nvPr userDrawn="1"/>
        </p:nvSpPr>
        <p:spPr>
          <a:xfrm>
            <a:off x="4155647" y="482755"/>
            <a:ext cx="1800000" cy="180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fr-BE"/>
          </a:p>
        </p:txBody>
      </p:sp>
      <p:sp>
        <p:nvSpPr>
          <p:cNvPr id="29" name="Ellipse 28">
            <a:extLst>
              <a:ext uri="{FF2B5EF4-FFF2-40B4-BE49-F238E27FC236}">
                <a16:creationId xmlns:a16="http://schemas.microsoft.com/office/drawing/2014/main" id="{CB2D1F91-21F2-4DAC-A9A9-67B935CC6FA8}"/>
              </a:ext>
            </a:extLst>
          </p:cNvPr>
          <p:cNvSpPr/>
          <p:nvPr userDrawn="1"/>
        </p:nvSpPr>
        <p:spPr>
          <a:xfrm>
            <a:off x="6938378" y="482755"/>
            <a:ext cx="1800000" cy="180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fr-BE"/>
          </a:p>
        </p:txBody>
      </p:sp>
      <p:sp>
        <p:nvSpPr>
          <p:cNvPr id="15" name="Espace réservé de l'image en ligne 4">
            <a:extLst>
              <a:ext uri="{FF2B5EF4-FFF2-40B4-BE49-F238E27FC236}">
                <a16:creationId xmlns:a16="http://schemas.microsoft.com/office/drawing/2014/main" id="{99CA369D-3E3C-49FB-8223-BAC5D97D957C}"/>
              </a:ext>
            </a:extLst>
          </p:cNvPr>
          <p:cNvSpPr>
            <a:spLocks noGrp="1"/>
          </p:cNvSpPr>
          <p:nvPr>
            <p:ph type="clipArt" sz="quarter" idx="15"/>
          </p:nvPr>
        </p:nvSpPr>
        <p:spPr>
          <a:xfrm>
            <a:off x="4155647" y="482754"/>
            <a:ext cx="1800000" cy="1800001"/>
          </a:xfrm>
        </p:spPr>
        <p:txBody>
          <a:bodyPr/>
          <a:lstStyle/>
          <a:p>
            <a:endParaRPr lang="fr-BE"/>
          </a:p>
        </p:txBody>
      </p:sp>
      <p:sp>
        <p:nvSpPr>
          <p:cNvPr id="16" name="Espace réservé de l'image en ligne 4">
            <a:extLst>
              <a:ext uri="{FF2B5EF4-FFF2-40B4-BE49-F238E27FC236}">
                <a16:creationId xmlns:a16="http://schemas.microsoft.com/office/drawing/2014/main" id="{729C0C14-DF87-4879-AC31-301845D70BD1}"/>
              </a:ext>
            </a:extLst>
          </p:cNvPr>
          <p:cNvSpPr>
            <a:spLocks noGrp="1"/>
          </p:cNvSpPr>
          <p:nvPr>
            <p:ph type="clipArt" sz="quarter" idx="16"/>
          </p:nvPr>
        </p:nvSpPr>
        <p:spPr>
          <a:xfrm>
            <a:off x="6938377" y="482754"/>
            <a:ext cx="1800001" cy="1800001"/>
          </a:xfrm>
        </p:spPr>
        <p:txBody>
          <a:bodyPr/>
          <a:lstStyle/>
          <a:p>
            <a:endParaRPr lang="fr-BE"/>
          </a:p>
        </p:txBody>
      </p:sp>
      <p:sp>
        <p:nvSpPr>
          <p:cNvPr id="17" name="Espace réservé de l'image en ligne 4">
            <a:extLst>
              <a:ext uri="{FF2B5EF4-FFF2-40B4-BE49-F238E27FC236}">
                <a16:creationId xmlns:a16="http://schemas.microsoft.com/office/drawing/2014/main" id="{AA6D8C91-28EC-4767-8CF4-430621C1B9D5}"/>
              </a:ext>
            </a:extLst>
          </p:cNvPr>
          <p:cNvSpPr>
            <a:spLocks noGrp="1"/>
          </p:cNvSpPr>
          <p:nvPr>
            <p:ph type="clipArt" sz="quarter" idx="17"/>
          </p:nvPr>
        </p:nvSpPr>
        <p:spPr>
          <a:xfrm>
            <a:off x="9721108" y="482754"/>
            <a:ext cx="1800000" cy="1800000"/>
          </a:xfrm>
        </p:spPr>
        <p:txBody>
          <a:bodyPr/>
          <a:lstStyle/>
          <a:p>
            <a:endParaRPr lang="fr-BE"/>
          </a:p>
        </p:txBody>
      </p:sp>
      <p:sp>
        <p:nvSpPr>
          <p:cNvPr id="30" name="Espace réservé de l'image en ligne 4">
            <a:extLst>
              <a:ext uri="{FF2B5EF4-FFF2-40B4-BE49-F238E27FC236}">
                <a16:creationId xmlns:a16="http://schemas.microsoft.com/office/drawing/2014/main" id="{C0941095-FFA1-45BC-9A03-DA4DC3CF50DF}"/>
              </a:ext>
            </a:extLst>
          </p:cNvPr>
          <p:cNvSpPr>
            <a:spLocks noGrp="1"/>
          </p:cNvSpPr>
          <p:nvPr>
            <p:ph type="clipArt" sz="quarter" idx="18"/>
          </p:nvPr>
        </p:nvSpPr>
        <p:spPr>
          <a:xfrm>
            <a:off x="4155647" y="3620941"/>
            <a:ext cx="1800000" cy="1800000"/>
          </a:xfrm>
        </p:spPr>
        <p:txBody>
          <a:bodyPr/>
          <a:lstStyle/>
          <a:p>
            <a:endParaRPr lang="fr-BE"/>
          </a:p>
        </p:txBody>
      </p:sp>
      <p:sp>
        <p:nvSpPr>
          <p:cNvPr id="31" name="Espace réservé de l'image en ligne 4">
            <a:extLst>
              <a:ext uri="{FF2B5EF4-FFF2-40B4-BE49-F238E27FC236}">
                <a16:creationId xmlns:a16="http://schemas.microsoft.com/office/drawing/2014/main" id="{9343F258-8BE6-4B7A-B792-12696E42FCBA}"/>
              </a:ext>
            </a:extLst>
          </p:cNvPr>
          <p:cNvSpPr>
            <a:spLocks noGrp="1"/>
          </p:cNvSpPr>
          <p:nvPr>
            <p:ph type="clipArt" sz="quarter" idx="19"/>
          </p:nvPr>
        </p:nvSpPr>
        <p:spPr>
          <a:xfrm>
            <a:off x="6938378" y="3620649"/>
            <a:ext cx="1800000" cy="1800000"/>
          </a:xfrm>
        </p:spPr>
        <p:txBody>
          <a:bodyPr/>
          <a:lstStyle/>
          <a:p>
            <a:endParaRPr lang="fr-BE"/>
          </a:p>
        </p:txBody>
      </p:sp>
      <p:sp>
        <p:nvSpPr>
          <p:cNvPr id="32" name="Espace réservé de l'image en ligne 4">
            <a:extLst>
              <a:ext uri="{FF2B5EF4-FFF2-40B4-BE49-F238E27FC236}">
                <a16:creationId xmlns:a16="http://schemas.microsoft.com/office/drawing/2014/main" id="{6C03B277-5574-4969-81B7-7FECA1097EFF}"/>
              </a:ext>
            </a:extLst>
          </p:cNvPr>
          <p:cNvSpPr>
            <a:spLocks noGrp="1"/>
          </p:cNvSpPr>
          <p:nvPr>
            <p:ph type="clipArt" sz="quarter" idx="20"/>
          </p:nvPr>
        </p:nvSpPr>
        <p:spPr>
          <a:xfrm>
            <a:off x="9698649" y="3620649"/>
            <a:ext cx="1822459" cy="1800000"/>
          </a:xfrm>
        </p:spPr>
        <p:txBody>
          <a:bodyPr/>
          <a:lstStyle/>
          <a:p>
            <a:endParaRPr lang="fr-BE"/>
          </a:p>
        </p:txBody>
      </p:sp>
      <p:sp>
        <p:nvSpPr>
          <p:cNvPr id="33" name="Espace réservé du numéro de diapositive 3">
            <a:extLst>
              <a:ext uri="{FF2B5EF4-FFF2-40B4-BE49-F238E27FC236}">
                <a16:creationId xmlns:a16="http://schemas.microsoft.com/office/drawing/2014/main" id="{3051BC89-6116-424B-8DA2-A554108BBEA0}"/>
              </a:ext>
            </a:extLst>
          </p:cNvPr>
          <p:cNvSpPr>
            <a:spLocks noGrp="1"/>
          </p:cNvSpPr>
          <p:nvPr>
            <p:ph type="sldNum" sz="quarter" idx="4"/>
          </p:nvPr>
        </p:nvSpPr>
        <p:spPr>
          <a:xfrm>
            <a:off x="9217090" y="6347019"/>
            <a:ext cx="2743200" cy="365125"/>
          </a:xfrm>
          <a:prstGeom prst="rect">
            <a:avLst/>
          </a:prstGeom>
        </p:spPr>
        <p:txBody>
          <a:bodyPr vert="horz" lIns="91440" tIns="45720" rIns="91440" bIns="45720" rtlCol="0" anchor="ctr"/>
          <a:lstStyle>
            <a:lvl1pPr algn="r">
              <a:defRPr sz="1100" b="0" i="0">
                <a:solidFill>
                  <a:schemeClr val="bg1"/>
                </a:solidFill>
                <a:latin typeface="Avenir Next LT Pro" panose="020B0504020202020204" pitchFamily="34" charset="77"/>
              </a:defRPr>
            </a:lvl1pPr>
          </a:lstStyle>
          <a:p>
            <a:fld id="{B310C148-1F61-5E4B-832C-FF724BEAA9FC}" type="slidenum">
              <a:rPr lang="fr-FR" smtClean="0"/>
              <a:pPr/>
              <a:t>‹N°›</a:t>
            </a:fld>
            <a:endParaRPr lang="fr-FR"/>
          </a:p>
        </p:txBody>
      </p:sp>
    </p:spTree>
    <p:extLst>
      <p:ext uri="{BB962C8B-B14F-4D97-AF65-F5344CB8AC3E}">
        <p14:creationId xmlns:p14="http://schemas.microsoft.com/office/powerpoint/2010/main" val="31358690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re_Dispo2">
    <p:bg>
      <p:bgPr>
        <a:solidFill>
          <a:srgbClr val="EF8879"/>
        </a:solid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98CA905D-BEE0-4904-8CF2-34603E4F5CEB}"/>
              </a:ext>
            </a:extLst>
          </p:cNvPr>
          <p:cNvPicPr>
            <a:picLocks noChangeAspect="1"/>
          </p:cNvPicPr>
          <p:nvPr userDrawn="1"/>
        </p:nvPicPr>
        <p:blipFill>
          <a:blip r:embed="rId2"/>
          <a:stretch>
            <a:fillRect/>
          </a:stretch>
        </p:blipFill>
        <p:spPr>
          <a:xfrm>
            <a:off x="0" y="0"/>
            <a:ext cx="4038600" cy="1790700"/>
          </a:xfrm>
          <a:prstGeom prst="rect">
            <a:avLst/>
          </a:prstGeom>
        </p:spPr>
      </p:pic>
      <p:sp>
        <p:nvSpPr>
          <p:cNvPr id="7" name="Espace réservé pour une image  6">
            <a:extLst>
              <a:ext uri="{FF2B5EF4-FFF2-40B4-BE49-F238E27FC236}">
                <a16:creationId xmlns:a16="http://schemas.microsoft.com/office/drawing/2014/main" id="{6001534A-9097-4AD3-A8D3-122745673E2F}"/>
              </a:ext>
            </a:extLst>
          </p:cNvPr>
          <p:cNvSpPr>
            <a:spLocks noGrp="1"/>
          </p:cNvSpPr>
          <p:nvPr>
            <p:ph type="pic" sz="quarter" idx="10"/>
          </p:nvPr>
        </p:nvSpPr>
        <p:spPr>
          <a:xfrm>
            <a:off x="2019300" y="1790700"/>
            <a:ext cx="3492000" cy="3492000"/>
          </a:xfrm>
          <a:prstGeom prst="ellipse">
            <a:avLst/>
          </a:prstGeom>
          <a:ln w="19050">
            <a:solidFill>
              <a:schemeClr val="bg1"/>
            </a:solidFill>
          </a:ln>
        </p:spPr>
        <p:txBody>
          <a:bodyPr/>
          <a:lstStyle/>
          <a:p>
            <a:endParaRPr lang="fr-BE"/>
          </a:p>
        </p:txBody>
      </p:sp>
      <p:sp>
        <p:nvSpPr>
          <p:cNvPr id="8" name="Sous-titre 2">
            <a:extLst>
              <a:ext uri="{FF2B5EF4-FFF2-40B4-BE49-F238E27FC236}">
                <a16:creationId xmlns:a16="http://schemas.microsoft.com/office/drawing/2014/main" id="{567AEFBC-1714-411E-B7F7-7A0320C6983C}"/>
              </a:ext>
            </a:extLst>
          </p:cNvPr>
          <p:cNvSpPr txBox="1">
            <a:spLocks/>
          </p:cNvSpPr>
          <p:nvPr userDrawn="1"/>
        </p:nvSpPr>
        <p:spPr>
          <a:xfrm>
            <a:off x="1909636" y="5404951"/>
            <a:ext cx="1968097" cy="1209451"/>
          </a:xfrm>
          <a:prstGeom prst="rect">
            <a:avLst/>
          </a:prstGeom>
        </p:spPr>
        <p:txBody>
          <a:bodyPr vert="horz" lIns="91440" tIns="45720" rIns="91440" bIns="45720" rtlCol="0" anchor="b">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fr-FR" sz="1400" b="1">
                <a:solidFill>
                  <a:schemeClr val="bg1"/>
                </a:solidFill>
                <a:latin typeface="Avenir Next LT Pro" panose="020B0504020202020204" pitchFamily="34" charset="77"/>
              </a:rPr>
              <a:t>Service public</a:t>
            </a:r>
            <a:br>
              <a:rPr lang="fr-FR" sz="1400" b="1">
                <a:solidFill>
                  <a:schemeClr val="bg1"/>
                </a:solidFill>
                <a:latin typeface="Avenir Next LT Pro" panose="020B0504020202020204" pitchFamily="34" charset="77"/>
              </a:rPr>
            </a:br>
            <a:r>
              <a:rPr lang="fr-FR" sz="1400" b="1">
                <a:solidFill>
                  <a:schemeClr val="bg1"/>
                </a:solidFill>
                <a:latin typeface="Avenir Next LT Pro" panose="020B0504020202020204" pitchFamily="34" charset="77"/>
              </a:rPr>
              <a:t>de Wallonie</a:t>
            </a:r>
            <a:endParaRPr lang="fr-FR" sz="1200">
              <a:solidFill>
                <a:schemeClr val="bg1"/>
              </a:solidFill>
              <a:latin typeface="Avenir Next LT Pro" panose="020B0504020202020204" pitchFamily="34" charset="77"/>
            </a:endParaRPr>
          </a:p>
        </p:txBody>
      </p:sp>
      <p:sp>
        <p:nvSpPr>
          <p:cNvPr id="9" name="Triangle rectangle 8">
            <a:extLst>
              <a:ext uri="{FF2B5EF4-FFF2-40B4-BE49-F238E27FC236}">
                <a16:creationId xmlns:a16="http://schemas.microsoft.com/office/drawing/2014/main" id="{359DDD87-2458-4DA5-95CA-CCD2A2020E2D}"/>
              </a:ext>
            </a:extLst>
          </p:cNvPr>
          <p:cNvSpPr/>
          <p:nvPr userDrawn="1"/>
        </p:nvSpPr>
        <p:spPr>
          <a:xfrm rot="16200000">
            <a:off x="11975718" y="6641716"/>
            <a:ext cx="218660" cy="213906"/>
          </a:xfrm>
          <a:prstGeom prst="rtTriangle">
            <a:avLst/>
          </a:prstGeom>
          <a:solidFill>
            <a:srgbClr val="E500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bg1"/>
              </a:solidFill>
            </a:endParaRPr>
          </a:p>
        </p:txBody>
      </p:sp>
      <p:sp>
        <p:nvSpPr>
          <p:cNvPr id="10" name="Espace réservé du texte 14">
            <a:extLst>
              <a:ext uri="{FF2B5EF4-FFF2-40B4-BE49-F238E27FC236}">
                <a16:creationId xmlns:a16="http://schemas.microsoft.com/office/drawing/2014/main" id="{D2039DBF-E359-472F-9C6A-0B97BA10EA19}"/>
              </a:ext>
            </a:extLst>
          </p:cNvPr>
          <p:cNvSpPr>
            <a:spLocks noGrp="1"/>
          </p:cNvSpPr>
          <p:nvPr>
            <p:ph type="body" sz="quarter" idx="12" hasCustomPrompt="1"/>
          </p:nvPr>
        </p:nvSpPr>
        <p:spPr>
          <a:xfrm>
            <a:off x="4286016" y="5840963"/>
            <a:ext cx="1808162" cy="773438"/>
          </a:xfrm>
        </p:spPr>
        <p:txBody>
          <a:bodyPr anchor="b">
            <a:normAutofit/>
          </a:bodyPr>
          <a:lstStyle>
            <a:lvl1pPr>
              <a:defRPr sz="1200">
                <a:solidFill>
                  <a:schemeClr val="bg1"/>
                </a:solidFill>
              </a:defRPr>
            </a:lvl1pPr>
            <a:lvl2pPr marL="457200" indent="0">
              <a:buNone/>
              <a:defRPr/>
            </a:lvl2pPr>
          </a:lstStyle>
          <a:p>
            <a:pPr lvl="0"/>
            <a:r>
              <a:rPr lang="fr-BE" sz="1200"/>
              <a:t>SPW #entité</a:t>
            </a:r>
            <a:endParaRPr lang="fr-BE"/>
          </a:p>
        </p:txBody>
      </p:sp>
      <p:sp>
        <p:nvSpPr>
          <p:cNvPr id="11" name="Espace réservé du texte 14">
            <a:extLst>
              <a:ext uri="{FF2B5EF4-FFF2-40B4-BE49-F238E27FC236}">
                <a16:creationId xmlns:a16="http://schemas.microsoft.com/office/drawing/2014/main" id="{FDCD0438-B453-4551-8C5D-2F78DEA4904B}"/>
              </a:ext>
            </a:extLst>
          </p:cNvPr>
          <p:cNvSpPr>
            <a:spLocks noGrp="1"/>
          </p:cNvSpPr>
          <p:nvPr>
            <p:ph type="body" sz="quarter" idx="13" hasCustomPrompt="1"/>
          </p:nvPr>
        </p:nvSpPr>
        <p:spPr>
          <a:xfrm>
            <a:off x="7287624" y="5840963"/>
            <a:ext cx="1808162" cy="773438"/>
          </a:xfrm>
        </p:spPr>
        <p:txBody>
          <a:bodyPr anchor="b">
            <a:normAutofit/>
          </a:bodyPr>
          <a:lstStyle>
            <a:lvl1pPr>
              <a:defRPr sz="1200">
                <a:solidFill>
                  <a:schemeClr val="bg1"/>
                </a:solidFill>
              </a:defRPr>
            </a:lvl1pPr>
            <a:lvl2pPr marL="457200" indent="0">
              <a:buNone/>
              <a:defRPr/>
            </a:lvl2pPr>
          </a:lstStyle>
          <a:p>
            <a:pPr lvl="0"/>
            <a:r>
              <a:rPr lang="fr-BE" sz="1200"/>
              <a:t>Département</a:t>
            </a:r>
            <a:endParaRPr lang="fr-BE"/>
          </a:p>
        </p:txBody>
      </p:sp>
      <p:sp>
        <p:nvSpPr>
          <p:cNvPr id="12" name="Espace réservé du texte 14">
            <a:extLst>
              <a:ext uri="{FF2B5EF4-FFF2-40B4-BE49-F238E27FC236}">
                <a16:creationId xmlns:a16="http://schemas.microsoft.com/office/drawing/2014/main" id="{FBDEB831-AFC9-48A4-8FA3-0856B807FE81}"/>
              </a:ext>
            </a:extLst>
          </p:cNvPr>
          <p:cNvSpPr>
            <a:spLocks noGrp="1"/>
          </p:cNvSpPr>
          <p:nvPr>
            <p:ph type="body" sz="quarter" idx="14" hasCustomPrompt="1"/>
          </p:nvPr>
        </p:nvSpPr>
        <p:spPr>
          <a:xfrm>
            <a:off x="10169933" y="5840963"/>
            <a:ext cx="1808162" cy="773438"/>
          </a:xfrm>
        </p:spPr>
        <p:txBody>
          <a:bodyPr anchor="b">
            <a:normAutofit/>
          </a:bodyPr>
          <a:lstStyle>
            <a:lvl1pPr>
              <a:defRPr sz="1200" b="1">
                <a:solidFill>
                  <a:schemeClr val="bg1"/>
                </a:solidFill>
              </a:defRPr>
            </a:lvl1pPr>
            <a:lvl2pPr marL="457200" indent="0">
              <a:buNone/>
              <a:defRPr/>
            </a:lvl2pPr>
          </a:lstStyle>
          <a:p>
            <a:pPr lvl="0"/>
            <a:r>
              <a:rPr lang="fr-BE" sz="1200"/>
              <a:t>Date</a:t>
            </a:r>
            <a:endParaRPr lang="fr-BE"/>
          </a:p>
        </p:txBody>
      </p:sp>
      <p:sp>
        <p:nvSpPr>
          <p:cNvPr id="13" name="Espace réservé du texte 2">
            <a:extLst>
              <a:ext uri="{FF2B5EF4-FFF2-40B4-BE49-F238E27FC236}">
                <a16:creationId xmlns:a16="http://schemas.microsoft.com/office/drawing/2014/main" id="{3B175030-73C0-49A2-B925-49922E1DF21B}"/>
              </a:ext>
            </a:extLst>
          </p:cNvPr>
          <p:cNvSpPr>
            <a:spLocks noGrp="1"/>
          </p:cNvSpPr>
          <p:nvPr>
            <p:ph type="body" sz="quarter" idx="15" hasCustomPrompt="1"/>
          </p:nvPr>
        </p:nvSpPr>
        <p:spPr>
          <a:xfrm>
            <a:off x="6094178" y="1790699"/>
            <a:ext cx="5596035" cy="1419031"/>
          </a:xfrm>
        </p:spPr>
        <p:txBody>
          <a:bodyPr anchor="b">
            <a:normAutofit/>
          </a:bodyPr>
          <a:lstStyle>
            <a:lvl1pPr>
              <a:lnSpc>
                <a:spcPts val="4800"/>
              </a:lnSpc>
              <a:defRPr sz="4800" b="1" i="0">
                <a:solidFill>
                  <a:schemeClr val="bg1"/>
                </a:solidFill>
                <a:latin typeface="Avenir Next LT Pro Demi" panose="020B0504020202020204" pitchFamily="34" charset="77"/>
              </a:defRPr>
            </a:lvl1pPr>
          </a:lstStyle>
          <a:p>
            <a:pPr lvl="0"/>
            <a:r>
              <a:rPr lang="fr-FR"/>
              <a:t>Titre de la présentation</a:t>
            </a:r>
          </a:p>
        </p:txBody>
      </p:sp>
      <p:sp>
        <p:nvSpPr>
          <p:cNvPr id="14" name="Espace réservé du texte 12">
            <a:extLst>
              <a:ext uri="{FF2B5EF4-FFF2-40B4-BE49-F238E27FC236}">
                <a16:creationId xmlns:a16="http://schemas.microsoft.com/office/drawing/2014/main" id="{C27EEA11-CE54-4DE4-8773-C73D241F6ACE}"/>
              </a:ext>
            </a:extLst>
          </p:cNvPr>
          <p:cNvSpPr>
            <a:spLocks noGrp="1"/>
          </p:cNvSpPr>
          <p:nvPr>
            <p:ph type="body" sz="quarter" idx="11" hasCustomPrompt="1"/>
          </p:nvPr>
        </p:nvSpPr>
        <p:spPr>
          <a:xfrm>
            <a:off x="6094178" y="3540195"/>
            <a:ext cx="5596035" cy="1742505"/>
          </a:xfrm>
        </p:spPr>
        <p:txBody>
          <a:bodyPr anchor="t">
            <a:normAutofit/>
          </a:bodyPr>
          <a:lstStyle>
            <a:lvl1pPr>
              <a:lnSpc>
                <a:spcPts val="2400"/>
              </a:lnSpc>
              <a:defRPr sz="2400">
                <a:solidFill>
                  <a:schemeClr val="bg1"/>
                </a:solidFill>
              </a:defRPr>
            </a:lvl1pPr>
          </a:lstStyle>
          <a:p>
            <a:pPr lvl="0"/>
            <a:r>
              <a:rPr lang="fr-FR"/>
              <a:t>Sous-titre éventuel</a:t>
            </a:r>
            <a:endParaRPr lang="fr-BE"/>
          </a:p>
        </p:txBody>
      </p:sp>
    </p:spTree>
    <p:extLst>
      <p:ext uri="{BB962C8B-B14F-4D97-AF65-F5344CB8AC3E}">
        <p14:creationId xmlns:p14="http://schemas.microsoft.com/office/powerpoint/2010/main" val="8720003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cept&amp;Definition">
    <p:bg>
      <p:bgPr>
        <a:solidFill>
          <a:srgbClr val="EF8879"/>
        </a:solidFill>
        <a:effectLst/>
      </p:bgPr>
    </p:bg>
    <p:spTree>
      <p:nvGrpSpPr>
        <p:cNvPr id="1" name=""/>
        <p:cNvGrpSpPr/>
        <p:nvPr/>
      </p:nvGrpSpPr>
      <p:grpSpPr>
        <a:xfrm>
          <a:off x="0" y="0"/>
          <a:ext cx="0" cy="0"/>
          <a:chOff x="0" y="0"/>
          <a:chExt cx="0" cy="0"/>
        </a:xfrm>
      </p:grpSpPr>
      <p:sp>
        <p:nvSpPr>
          <p:cNvPr id="6" name="Titre 1">
            <a:extLst>
              <a:ext uri="{FF2B5EF4-FFF2-40B4-BE49-F238E27FC236}">
                <a16:creationId xmlns:a16="http://schemas.microsoft.com/office/drawing/2014/main" id="{402EA4E4-BCF5-449B-AB2D-8F56CC5AA647}"/>
              </a:ext>
            </a:extLst>
          </p:cNvPr>
          <p:cNvSpPr>
            <a:spLocks noGrp="1"/>
          </p:cNvSpPr>
          <p:nvPr>
            <p:ph type="title" hasCustomPrompt="1"/>
          </p:nvPr>
        </p:nvSpPr>
        <p:spPr>
          <a:xfrm>
            <a:off x="1209864" y="1634838"/>
            <a:ext cx="9772268" cy="2340004"/>
          </a:xfrm>
        </p:spPr>
        <p:txBody>
          <a:bodyPr anchor="b">
            <a:normAutofit/>
          </a:bodyPr>
          <a:lstStyle>
            <a:lvl1pPr algn="ctr">
              <a:lnSpc>
                <a:spcPts val="4400"/>
              </a:lnSpc>
              <a:defRPr sz="4400" b="1" i="0" cap="none" baseline="0">
                <a:solidFill>
                  <a:schemeClr val="bg1"/>
                </a:solidFill>
                <a:latin typeface="Avenir Next LT Pro Demi" panose="020B0504020202020204" pitchFamily="34" charset="77"/>
              </a:defRPr>
            </a:lvl1pPr>
          </a:lstStyle>
          <a:p>
            <a:r>
              <a:rPr lang="fr-FR"/>
              <a:t>Mot – Citation - Concept</a:t>
            </a:r>
            <a:endParaRPr lang="fr-BE"/>
          </a:p>
        </p:txBody>
      </p:sp>
      <p:sp>
        <p:nvSpPr>
          <p:cNvPr id="18" name="Espace réservé du texte 2">
            <a:extLst>
              <a:ext uri="{FF2B5EF4-FFF2-40B4-BE49-F238E27FC236}">
                <a16:creationId xmlns:a16="http://schemas.microsoft.com/office/drawing/2014/main" id="{8D44D602-DD03-474F-9582-66FDB33E912A}"/>
              </a:ext>
            </a:extLst>
          </p:cNvPr>
          <p:cNvSpPr>
            <a:spLocks noGrp="1"/>
          </p:cNvSpPr>
          <p:nvPr>
            <p:ph type="body" idx="1" hasCustomPrompt="1"/>
          </p:nvPr>
        </p:nvSpPr>
        <p:spPr>
          <a:xfrm>
            <a:off x="1209865" y="4404050"/>
            <a:ext cx="9772267" cy="1635010"/>
          </a:xfrm>
        </p:spPr>
        <p:txBody>
          <a:bodyPr anchor="t">
            <a:normAutofit/>
          </a:bodyPr>
          <a:lstStyle>
            <a:lvl1pPr marL="0" indent="0" algn="ctr">
              <a:buNone/>
              <a:defRPr sz="36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définition – explication – sous-titre – source </a:t>
            </a:r>
          </a:p>
        </p:txBody>
      </p:sp>
      <p:sp>
        <p:nvSpPr>
          <p:cNvPr id="4" name="Espace réservé du numéro de diapositive 3">
            <a:extLst>
              <a:ext uri="{FF2B5EF4-FFF2-40B4-BE49-F238E27FC236}">
                <a16:creationId xmlns:a16="http://schemas.microsoft.com/office/drawing/2014/main" id="{7140CAFB-CE5B-4EAA-A7C9-48B2FA9E307C}"/>
              </a:ext>
            </a:extLst>
          </p:cNvPr>
          <p:cNvSpPr>
            <a:spLocks noGrp="1"/>
          </p:cNvSpPr>
          <p:nvPr>
            <p:ph type="sldNum" sz="quarter" idx="4"/>
          </p:nvPr>
        </p:nvSpPr>
        <p:spPr>
          <a:xfrm>
            <a:off x="9217090" y="6347019"/>
            <a:ext cx="2743200" cy="365125"/>
          </a:xfrm>
          <a:prstGeom prst="rect">
            <a:avLst/>
          </a:prstGeom>
        </p:spPr>
        <p:txBody>
          <a:bodyPr vert="horz" lIns="91440" tIns="45720" rIns="91440" bIns="45720" rtlCol="0" anchor="ctr"/>
          <a:lstStyle>
            <a:lvl1pPr algn="r">
              <a:defRPr sz="1100" b="0" i="0">
                <a:solidFill>
                  <a:schemeClr val="bg1"/>
                </a:solidFill>
                <a:latin typeface="Avenir Next LT Pro" panose="020B0504020202020204" pitchFamily="34" charset="77"/>
              </a:defRPr>
            </a:lvl1pPr>
          </a:lstStyle>
          <a:p>
            <a:fld id="{B310C148-1F61-5E4B-832C-FF724BEAA9FC}" type="slidenum">
              <a:rPr lang="fr-FR" smtClean="0"/>
              <a:pPr/>
              <a:t>‹N°›</a:t>
            </a:fld>
            <a:endParaRPr lang="fr-FR"/>
          </a:p>
        </p:txBody>
      </p:sp>
    </p:spTree>
    <p:extLst>
      <p:ext uri="{BB962C8B-B14F-4D97-AF65-F5344CB8AC3E}">
        <p14:creationId xmlns:p14="http://schemas.microsoft.com/office/powerpoint/2010/main" val="5665255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Idées_Texte">
    <p:bg>
      <p:bgPr>
        <a:solidFill>
          <a:srgbClr val="EF8879">
            <a:alpha val="50000"/>
          </a:srgbClr>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238D0DA-8EC2-4C13-BA02-6E97F35DFE20}"/>
              </a:ext>
            </a:extLst>
          </p:cNvPr>
          <p:cNvSpPr>
            <a:spLocks noGrp="1"/>
          </p:cNvSpPr>
          <p:nvPr>
            <p:ph type="title"/>
          </p:nvPr>
        </p:nvSpPr>
        <p:spPr>
          <a:xfrm>
            <a:off x="838200" y="534987"/>
            <a:ext cx="10515600" cy="1325563"/>
          </a:xfrm>
        </p:spPr>
        <p:txBody>
          <a:bodyPr anchor="b"/>
          <a:lstStyle>
            <a:lvl1pPr algn="ctr">
              <a:lnSpc>
                <a:spcPts val="4800"/>
              </a:lnSpc>
              <a:defRPr b="1" i="0">
                <a:solidFill>
                  <a:schemeClr val="bg1"/>
                </a:solidFill>
                <a:latin typeface="Avenir Next LT Pro Demi" panose="020B0504020202020204" pitchFamily="34" charset="77"/>
              </a:defRPr>
            </a:lvl1pPr>
          </a:lstStyle>
          <a:p>
            <a:r>
              <a:rPr lang="fr-FR"/>
              <a:t>Modifiez le style du titre</a:t>
            </a:r>
            <a:endParaRPr lang="fr-BE"/>
          </a:p>
        </p:txBody>
      </p:sp>
      <p:sp>
        <p:nvSpPr>
          <p:cNvPr id="4" name="Espace réservé du texte 3">
            <a:extLst>
              <a:ext uri="{FF2B5EF4-FFF2-40B4-BE49-F238E27FC236}">
                <a16:creationId xmlns:a16="http://schemas.microsoft.com/office/drawing/2014/main" id="{F936F3DC-E99B-4CE6-886B-6BC3BA2DE0C3}"/>
              </a:ext>
            </a:extLst>
          </p:cNvPr>
          <p:cNvSpPr>
            <a:spLocks noGrp="1"/>
          </p:cNvSpPr>
          <p:nvPr>
            <p:ph type="body" sz="quarter" idx="10" hasCustomPrompt="1"/>
          </p:nvPr>
        </p:nvSpPr>
        <p:spPr>
          <a:xfrm>
            <a:off x="498475" y="2532533"/>
            <a:ext cx="3575050" cy="720725"/>
          </a:xfrm>
        </p:spPr>
        <p:txBody>
          <a:bodyPr anchor="b">
            <a:normAutofit/>
          </a:bodyPr>
          <a:lstStyle>
            <a:lvl1pPr>
              <a:defRPr sz="2400" b="1" i="0" u="sng">
                <a:solidFill>
                  <a:schemeClr val="bg1"/>
                </a:solidFill>
                <a:latin typeface="Avenir Next LT Pro Demi" panose="020B0504020202020204" pitchFamily="34" charset="77"/>
              </a:defRPr>
            </a:lvl1pPr>
          </a:lstStyle>
          <a:p>
            <a:pPr lvl="0"/>
            <a:r>
              <a:rPr lang="fr-FR"/>
              <a:t>Sous-titre ou idée 1</a:t>
            </a:r>
            <a:endParaRPr lang="fr-BE"/>
          </a:p>
        </p:txBody>
      </p:sp>
      <p:sp>
        <p:nvSpPr>
          <p:cNvPr id="5" name="Espace réservé du texte 3">
            <a:extLst>
              <a:ext uri="{FF2B5EF4-FFF2-40B4-BE49-F238E27FC236}">
                <a16:creationId xmlns:a16="http://schemas.microsoft.com/office/drawing/2014/main" id="{5822BE9F-D5D5-498F-951F-083DD3FB5E4A}"/>
              </a:ext>
            </a:extLst>
          </p:cNvPr>
          <p:cNvSpPr>
            <a:spLocks noGrp="1"/>
          </p:cNvSpPr>
          <p:nvPr>
            <p:ph type="body" sz="quarter" idx="11" hasCustomPrompt="1"/>
          </p:nvPr>
        </p:nvSpPr>
        <p:spPr>
          <a:xfrm>
            <a:off x="4308475" y="2532533"/>
            <a:ext cx="3575050" cy="720725"/>
          </a:xfrm>
        </p:spPr>
        <p:txBody>
          <a:bodyPr anchor="b">
            <a:normAutofit/>
          </a:bodyPr>
          <a:lstStyle>
            <a:lvl1pPr>
              <a:defRPr sz="2400" b="1" i="0" u="sng">
                <a:solidFill>
                  <a:schemeClr val="bg1"/>
                </a:solidFill>
                <a:latin typeface="Avenir Next LT Pro Demi" panose="020B0504020202020204" pitchFamily="34" charset="77"/>
              </a:defRPr>
            </a:lvl1pPr>
          </a:lstStyle>
          <a:p>
            <a:pPr lvl="0"/>
            <a:r>
              <a:rPr lang="fr-FR"/>
              <a:t>Sous-titre ou idée 2</a:t>
            </a:r>
            <a:endParaRPr lang="fr-BE"/>
          </a:p>
        </p:txBody>
      </p:sp>
      <p:sp>
        <p:nvSpPr>
          <p:cNvPr id="6" name="Espace réservé du texte 3">
            <a:extLst>
              <a:ext uri="{FF2B5EF4-FFF2-40B4-BE49-F238E27FC236}">
                <a16:creationId xmlns:a16="http://schemas.microsoft.com/office/drawing/2014/main" id="{BDD6F460-B1E1-48F3-81D0-F5EC8EDA7636}"/>
              </a:ext>
            </a:extLst>
          </p:cNvPr>
          <p:cNvSpPr>
            <a:spLocks noGrp="1"/>
          </p:cNvSpPr>
          <p:nvPr>
            <p:ph type="body" sz="quarter" idx="12" hasCustomPrompt="1"/>
          </p:nvPr>
        </p:nvSpPr>
        <p:spPr>
          <a:xfrm>
            <a:off x="8118475" y="2532533"/>
            <a:ext cx="3575050" cy="720725"/>
          </a:xfrm>
        </p:spPr>
        <p:txBody>
          <a:bodyPr anchor="b">
            <a:normAutofit/>
          </a:bodyPr>
          <a:lstStyle>
            <a:lvl1pPr>
              <a:defRPr sz="2400" b="1" i="0" u="sng">
                <a:solidFill>
                  <a:schemeClr val="bg1"/>
                </a:solidFill>
                <a:latin typeface="Avenir Next LT Pro Demi" panose="020B0504020202020204" pitchFamily="34" charset="77"/>
              </a:defRPr>
            </a:lvl1pPr>
          </a:lstStyle>
          <a:p>
            <a:pPr lvl="0"/>
            <a:r>
              <a:rPr lang="fr-FR"/>
              <a:t>Sous-titre ou idée 2</a:t>
            </a:r>
            <a:endParaRPr lang="fr-BE"/>
          </a:p>
        </p:txBody>
      </p:sp>
      <p:sp>
        <p:nvSpPr>
          <p:cNvPr id="8" name="Espace réservé du texte 7">
            <a:extLst>
              <a:ext uri="{FF2B5EF4-FFF2-40B4-BE49-F238E27FC236}">
                <a16:creationId xmlns:a16="http://schemas.microsoft.com/office/drawing/2014/main" id="{25C01B11-343F-4236-BC20-F38CB1E32B5E}"/>
              </a:ext>
            </a:extLst>
          </p:cNvPr>
          <p:cNvSpPr>
            <a:spLocks noGrp="1"/>
          </p:cNvSpPr>
          <p:nvPr>
            <p:ph type="body" sz="quarter" idx="13" hasCustomPrompt="1"/>
          </p:nvPr>
        </p:nvSpPr>
        <p:spPr>
          <a:xfrm>
            <a:off x="498475" y="3629025"/>
            <a:ext cx="3575050" cy="2693988"/>
          </a:xfrm>
        </p:spPr>
        <p:txBody>
          <a:bodyPr>
            <a:normAutofit/>
          </a:bodyPr>
          <a:lstStyle>
            <a:lvl1pPr>
              <a:defRPr sz="2000"/>
            </a:lvl1pPr>
          </a:lstStyle>
          <a:p>
            <a:pPr lvl="0"/>
            <a:r>
              <a:rPr lang="fr-BE"/>
              <a:t>Explication et texte</a:t>
            </a:r>
          </a:p>
        </p:txBody>
      </p:sp>
      <p:sp>
        <p:nvSpPr>
          <p:cNvPr id="9" name="Espace réservé du texte 7">
            <a:extLst>
              <a:ext uri="{FF2B5EF4-FFF2-40B4-BE49-F238E27FC236}">
                <a16:creationId xmlns:a16="http://schemas.microsoft.com/office/drawing/2014/main" id="{09241412-B679-49DB-9BB1-2E1A4E6A9CF3}"/>
              </a:ext>
            </a:extLst>
          </p:cNvPr>
          <p:cNvSpPr>
            <a:spLocks noGrp="1"/>
          </p:cNvSpPr>
          <p:nvPr>
            <p:ph type="body" sz="quarter" idx="14" hasCustomPrompt="1"/>
          </p:nvPr>
        </p:nvSpPr>
        <p:spPr>
          <a:xfrm>
            <a:off x="4308475" y="3629025"/>
            <a:ext cx="3575050" cy="2693988"/>
          </a:xfrm>
        </p:spPr>
        <p:txBody>
          <a:bodyPr>
            <a:normAutofit/>
          </a:bodyPr>
          <a:lstStyle>
            <a:lvl1pPr>
              <a:defRPr sz="2000"/>
            </a:lvl1pPr>
          </a:lstStyle>
          <a:p>
            <a:pPr lvl="0"/>
            <a:r>
              <a:rPr lang="fr-BE"/>
              <a:t>Explication et texte</a:t>
            </a:r>
          </a:p>
        </p:txBody>
      </p:sp>
      <p:sp>
        <p:nvSpPr>
          <p:cNvPr id="10" name="Espace réservé du texte 7">
            <a:extLst>
              <a:ext uri="{FF2B5EF4-FFF2-40B4-BE49-F238E27FC236}">
                <a16:creationId xmlns:a16="http://schemas.microsoft.com/office/drawing/2014/main" id="{6BA51F9C-1468-42A0-8FF8-5871BD8FDB3B}"/>
              </a:ext>
            </a:extLst>
          </p:cNvPr>
          <p:cNvSpPr>
            <a:spLocks noGrp="1"/>
          </p:cNvSpPr>
          <p:nvPr>
            <p:ph type="body" sz="quarter" idx="15" hasCustomPrompt="1"/>
          </p:nvPr>
        </p:nvSpPr>
        <p:spPr>
          <a:xfrm>
            <a:off x="8118475" y="3629025"/>
            <a:ext cx="3575050" cy="2693988"/>
          </a:xfrm>
        </p:spPr>
        <p:txBody>
          <a:bodyPr>
            <a:normAutofit/>
          </a:bodyPr>
          <a:lstStyle>
            <a:lvl1pPr>
              <a:defRPr sz="2000"/>
            </a:lvl1pPr>
          </a:lstStyle>
          <a:p>
            <a:pPr lvl="0"/>
            <a:r>
              <a:rPr lang="fr-BE"/>
              <a:t>Explication et texte</a:t>
            </a:r>
          </a:p>
        </p:txBody>
      </p:sp>
      <p:sp>
        <p:nvSpPr>
          <p:cNvPr id="11" name="Espace réservé du numéro de diapositive 3">
            <a:extLst>
              <a:ext uri="{FF2B5EF4-FFF2-40B4-BE49-F238E27FC236}">
                <a16:creationId xmlns:a16="http://schemas.microsoft.com/office/drawing/2014/main" id="{B3675ADF-59E5-460F-9402-DE2880011E34}"/>
              </a:ext>
            </a:extLst>
          </p:cNvPr>
          <p:cNvSpPr>
            <a:spLocks noGrp="1"/>
          </p:cNvSpPr>
          <p:nvPr>
            <p:ph type="sldNum" sz="quarter" idx="4"/>
          </p:nvPr>
        </p:nvSpPr>
        <p:spPr>
          <a:xfrm>
            <a:off x="9217090" y="6347019"/>
            <a:ext cx="2743200" cy="365125"/>
          </a:xfrm>
          <a:prstGeom prst="rect">
            <a:avLst/>
          </a:prstGeom>
        </p:spPr>
        <p:txBody>
          <a:bodyPr vert="horz" lIns="91440" tIns="45720" rIns="91440" bIns="45720" rtlCol="0" anchor="ctr"/>
          <a:lstStyle>
            <a:lvl1pPr algn="r">
              <a:defRPr sz="1100" b="0" i="0">
                <a:solidFill>
                  <a:schemeClr val="tx1"/>
                </a:solidFill>
                <a:latin typeface="Avenir Next LT Pro" panose="020B0504020202020204" pitchFamily="34" charset="77"/>
              </a:defRPr>
            </a:lvl1pPr>
          </a:lstStyle>
          <a:p>
            <a:fld id="{B310C148-1F61-5E4B-832C-FF724BEAA9FC}" type="slidenum">
              <a:rPr lang="fr-FR" smtClean="0"/>
              <a:pPr/>
              <a:t>‹N°›</a:t>
            </a:fld>
            <a:endParaRPr lang="fr-FR"/>
          </a:p>
        </p:txBody>
      </p:sp>
    </p:spTree>
    <p:extLst>
      <p:ext uri="{BB962C8B-B14F-4D97-AF65-F5344CB8AC3E}">
        <p14:creationId xmlns:p14="http://schemas.microsoft.com/office/powerpoint/2010/main" val="35971654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Idées_Texte">
    <p:bg>
      <p:bgPr>
        <a:solidFill>
          <a:srgbClr val="EF8879"/>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238D0DA-8EC2-4C13-BA02-6E97F35DFE20}"/>
              </a:ext>
            </a:extLst>
          </p:cNvPr>
          <p:cNvSpPr>
            <a:spLocks noGrp="1"/>
          </p:cNvSpPr>
          <p:nvPr>
            <p:ph type="title"/>
          </p:nvPr>
        </p:nvSpPr>
        <p:spPr>
          <a:xfrm>
            <a:off x="838200" y="667590"/>
            <a:ext cx="10515600" cy="1325563"/>
          </a:xfrm>
        </p:spPr>
        <p:txBody>
          <a:bodyPr anchor="b"/>
          <a:lstStyle>
            <a:lvl1pPr algn="ctr">
              <a:lnSpc>
                <a:spcPts val="4400"/>
              </a:lnSpc>
              <a:defRPr b="1" i="0">
                <a:solidFill>
                  <a:schemeClr val="bg1"/>
                </a:solidFill>
                <a:latin typeface="Avenir Next LT Pro Demi" panose="020B0504020202020204" pitchFamily="34" charset="77"/>
              </a:defRPr>
            </a:lvl1pPr>
          </a:lstStyle>
          <a:p>
            <a:r>
              <a:rPr lang="fr-FR"/>
              <a:t>Modifiez le style du titre</a:t>
            </a:r>
            <a:endParaRPr lang="fr-BE"/>
          </a:p>
        </p:txBody>
      </p:sp>
      <p:sp>
        <p:nvSpPr>
          <p:cNvPr id="4" name="Espace réservé du texte 3">
            <a:extLst>
              <a:ext uri="{FF2B5EF4-FFF2-40B4-BE49-F238E27FC236}">
                <a16:creationId xmlns:a16="http://schemas.microsoft.com/office/drawing/2014/main" id="{F936F3DC-E99B-4CE6-886B-6BC3BA2DE0C3}"/>
              </a:ext>
            </a:extLst>
          </p:cNvPr>
          <p:cNvSpPr>
            <a:spLocks noGrp="1"/>
          </p:cNvSpPr>
          <p:nvPr>
            <p:ph type="body" sz="quarter" idx="10" hasCustomPrompt="1"/>
          </p:nvPr>
        </p:nvSpPr>
        <p:spPr>
          <a:xfrm>
            <a:off x="1275945" y="2532533"/>
            <a:ext cx="4170801" cy="720725"/>
          </a:xfrm>
        </p:spPr>
        <p:txBody>
          <a:bodyPr anchor="b">
            <a:normAutofit/>
          </a:bodyPr>
          <a:lstStyle>
            <a:lvl1pPr>
              <a:defRPr sz="2400" b="1" i="0" u="sng">
                <a:solidFill>
                  <a:schemeClr val="bg1"/>
                </a:solidFill>
                <a:latin typeface="Avenir Next LT Pro Demi" panose="020B0504020202020204" pitchFamily="34" charset="77"/>
              </a:defRPr>
            </a:lvl1pPr>
          </a:lstStyle>
          <a:p>
            <a:pPr lvl="0"/>
            <a:r>
              <a:rPr lang="fr-FR"/>
              <a:t>Sous-titre ou idée 1</a:t>
            </a:r>
            <a:endParaRPr lang="fr-BE"/>
          </a:p>
        </p:txBody>
      </p:sp>
      <p:sp>
        <p:nvSpPr>
          <p:cNvPr id="6" name="Espace réservé du texte 3">
            <a:extLst>
              <a:ext uri="{FF2B5EF4-FFF2-40B4-BE49-F238E27FC236}">
                <a16:creationId xmlns:a16="http://schemas.microsoft.com/office/drawing/2014/main" id="{BDD6F460-B1E1-48F3-81D0-F5EC8EDA7636}"/>
              </a:ext>
            </a:extLst>
          </p:cNvPr>
          <p:cNvSpPr>
            <a:spLocks noGrp="1"/>
          </p:cNvSpPr>
          <p:nvPr>
            <p:ph type="body" sz="quarter" idx="12" hasCustomPrompt="1"/>
          </p:nvPr>
        </p:nvSpPr>
        <p:spPr>
          <a:xfrm>
            <a:off x="6745256" y="2532533"/>
            <a:ext cx="4170802" cy="720725"/>
          </a:xfrm>
        </p:spPr>
        <p:txBody>
          <a:bodyPr anchor="b">
            <a:normAutofit/>
          </a:bodyPr>
          <a:lstStyle>
            <a:lvl1pPr>
              <a:defRPr sz="2400" b="1" i="0" u="sng">
                <a:solidFill>
                  <a:schemeClr val="bg1"/>
                </a:solidFill>
                <a:latin typeface="Avenir Next LT Pro Demi" panose="020B0504020202020204" pitchFamily="34" charset="77"/>
              </a:defRPr>
            </a:lvl1pPr>
          </a:lstStyle>
          <a:p>
            <a:pPr lvl="0"/>
            <a:r>
              <a:rPr lang="fr-FR"/>
              <a:t>Sous-titre ou idée 2</a:t>
            </a:r>
            <a:endParaRPr lang="fr-BE"/>
          </a:p>
        </p:txBody>
      </p:sp>
      <p:sp>
        <p:nvSpPr>
          <p:cNvPr id="8" name="Espace réservé du texte 7">
            <a:extLst>
              <a:ext uri="{FF2B5EF4-FFF2-40B4-BE49-F238E27FC236}">
                <a16:creationId xmlns:a16="http://schemas.microsoft.com/office/drawing/2014/main" id="{25C01B11-343F-4236-BC20-F38CB1E32B5E}"/>
              </a:ext>
            </a:extLst>
          </p:cNvPr>
          <p:cNvSpPr>
            <a:spLocks noGrp="1"/>
          </p:cNvSpPr>
          <p:nvPr>
            <p:ph type="body" sz="quarter" idx="13" hasCustomPrompt="1"/>
          </p:nvPr>
        </p:nvSpPr>
        <p:spPr>
          <a:xfrm>
            <a:off x="1275945" y="3604743"/>
            <a:ext cx="4170800" cy="2693988"/>
          </a:xfrm>
        </p:spPr>
        <p:txBody>
          <a:bodyPr>
            <a:normAutofit/>
          </a:bodyPr>
          <a:lstStyle>
            <a:lvl1pPr>
              <a:defRPr sz="2000">
                <a:solidFill>
                  <a:schemeClr val="bg1"/>
                </a:solidFill>
              </a:defRPr>
            </a:lvl1pPr>
          </a:lstStyle>
          <a:p>
            <a:pPr lvl="0"/>
            <a:r>
              <a:rPr lang="fr-BE"/>
              <a:t>Explication et texte</a:t>
            </a:r>
          </a:p>
        </p:txBody>
      </p:sp>
      <p:sp>
        <p:nvSpPr>
          <p:cNvPr id="10" name="Espace réservé du texte 7">
            <a:extLst>
              <a:ext uri="{FF2B5EF4-FFF2-40B4-BE49-F238E27FC236}">
                <a16:creationId xmlns:a16="http://schemas.microsoft.com/office/drawing/2014/main" id="{6BA51F9C-1468-42A0-8FF8-5871BD8FDB3B}"/>
              </a:ext>
            </a:extLst>
          </p:cNvPr>
          <p:cNvSpPr>
            <a:spLocks noGrp="1"/>
          </p:cNvSpPr>
          <p:nvPr>
            <p:ph type="body" sz="quarter" idx="15" hasCustomPrompt="1"/>
          </p:nvPr>
        </p:nvSpPr>
        <p:spPr>
          <a:xfrm>
            <a:off x="6745255" y="3604743"/>
            <a:ext cx="4170799" cy="2693988"/>
          </a:xfrm>
        </p:spPr>
        <p:txBody>
          <a:bodyPr>
            <a:normAutofit/>
          </a:bodyPr>
          <a:lstStyle>
            <a:lvl1pPr>
              <a:defRPr sz="2000">
                <a:solidFill>
                  <a:schemeClr val="bg1"/>
                </a:solidFill>
              </a:defRPr>
            </a:lvl1pPr>
          </a:lstStyle>
          <a:p>
            <a:pPr lvl="0"/>
            <a:r>
              <a:rPr lang="fr-BE"/>
              <a:t>Explication et texte</a:t>
            </a:r>
          </a:p>
        </p:txBody>
      </p:sp>
      <p:sp>
        <p:nvSpPr>
          <p:cNvPr id="7" name="Espace réservé du numéro de diapositive 3">
            <a:extLst>
              <a:ext uri="{FF2B5EF4-FFF2-40B4-BE49-F238E27FC236}">
                <a16:creationId xmlns:a16="http://schemas.microsoft.com/office/drawing/2014/main" id="{5597AD89-3891-416C-BB32-13AB2C7786E7}"/>
              </a:ext>
            </a:extLst>
          </p:cNvPr>
          <p:cNvSpPr>
            <a:spLocks noGrp="1"/>
          </p:cNvSpPr>
          <p:nvPr>
            <p:ph type="sldNum" sz="quarter" idx="4"/>
          </p:nvPr>
        </p:nvSpPr>
        <p:spPr>
          <a:xfrm>
            <a:off x="9217090" y="6347019"/>
            <a:ext cx="2743200" cy="365125"/>
          </a:xfrm>
          <a:prstGeom prst="rect">
            <a:avLst/>
          </a:prstGeom>
        </p:spPr>
        <p:txBody>
          <a:bodyPr vert="horz" lIns="91440" tIns="45720" rIns="91440" bIns="45720" rtlCol="0" anchor="ctr"/>
          <a:lstStyle>
            <a:lvl1pPr algn="r">
              <a:defRPr sz="1100" b="0" i="0">
                <a:solidFill>
                  <a:schemeClr val="bg1"/>
                </a:solidFill>
                <a:latin typeface="Avenir Next LT Pro" panose="020B0504020202020204" pitchFamily="34" charset="77"/>
              </a:defRPr>
            </a:lvl1pPr>
          </a:lstStyle>
          <a:p>
            <a:fld id="{B310C148-1F61-5E4B-832C-FF724BEAA9FC}" type="slidenum">
              <a:rPr lang="fr-FR" smtClean="0"/>
              <a:pPr/>
              <a:t>‹N°›</a:t>
            </a:fld>
            <a:endParaRPr lang="fr-FR"/>
          </a:p>
        </p:txBody>
      </p:sp>
    </p:spTree>
    <p:extLst>
      <p:ext uri="{BB962C8B-B14F-4D97-AF65-F5344CB8AC3E}">
        <p14:creationId xmlns:p14="http://schemas.microsoft.com/office/powerpoint/2010/main" val="28791881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dée_Texte">
    <p:bg>
      <p:bgPr>
        <a:solidFill>
          <a:srgbClr val="EF8879"/>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238D0DA-8EC2-4C13-BA02-6E97F35DFE20}"/>
              </a:ext>
            </a:extLst>
          </p:cNvPr>
          <p:cNvSpPr>
            <a:spLocks noGrp="1"/>
          </p:cNvSpPr>
          <p:nvPr>
            <p:ph type="title"/>
          </p:nvPr>
        </p:nvSpPr>
        <p:spPr>
          <a:xfrm>
            <a:off x="1275944" y="667590"/>
            <a:ext cx="9764949" cy="1325563"/>
          </a:xfrm>
        </p:spPr>
        <p:txBody>
          <a:bodyPr anchor="b"/>
          <a:lstStyle>
            <a:lvl1pPr algn="ctr">
              <a:lnSpc>
                <a:spcPts val="4400"/>
              </a:lnSpc>
              <a:defRPr b="1" i="0">
                <a:solidFill>
                  <a:schemeClr val="bg1"/>
                </a:solidFill>
                <a:latin typeface="Avenir Next LT Pro Demi" panose="020B0504020202020204" pitchFamily="34" charset="77"/>
              </a:defRPr>
            </a:lvl1pPr>
          </a:lstStyle>
          <a:p>
            <a:r>
              <a:rPr lang="fr-FR"/>
              <a:t>Modifiez le style du titre</a:t>
            </a:r>
            <a:endParaRPr lang="fr-BE"/>
          </a:p>
        </p:txBody>
      </p:sp>
      <p:sp>
        <p:nvSpPr>
          <p:cNvPr id="4" name="Espace réservé du texte 3">
            <a:extLst>
              <a:ext uri="{FF2B5EF4-FFF2-40B4-BE49-F238E27FC236}">
                <a16:creationId xmlns:a16="http://schemas.microsoft.com/office/drawing/2014/main" id="{F936F3DC-E99B-4CE6-886B-6BC3BA2DE0C3}"/>
              </a:ext>
            </a:extLst>
          </p:cNvPr>
          <p:cNvSpPr>
            <a:spLocks noGrp="1"/>
          </p:cNvSpPr>
          <p:nvPr>
            <p:ph type="body" sz="quarter" idx="10" hasCustomPrompt="1"/>
          </p:nvPr>
        </p:nvSpPr>
        <p:spPr>
          <a:xfrm>
            <a:off x="1275945" y="2532533"/>
            <a:ext cx="9764948" cy="720725"/>
          </a:xfrm>
        </p:spPr>
        <p:txBody>
          <a:bodyPr anchor="b">
            <a:normAutofit/>
          </a:bodyPr>
          <a:lstStyle>
            <a:lvl1pPr>
              <a:defRPr sz="2400" b="1" i="0" u="sng">
                <a:solidFill>
                  <a:schemeClr val="bg1"/>
                </a:solidFill>
                <a:latin typeface="Avenir Next LT Pro Demi" panose="020B0504020202020204" pitchFamily="34" charset="77"/>
              </a:defRPr>
            </a:lvl1pPr>
          </a:lstStyle>
          <a:p>
            <a:pPr lvl="0"/>
            <a:r>
              <a:rPr lang="fr-FR"/>
              <a:t>Sous-titre ou idée 1</a:t>
            </a:r>
            <a:endParaRPr lang="fr-BE"/>
          </a:p>
        </p:txBody>
      </p:sp>
      <p:sp>
        <p:nvSpPr>
          <p:cNvPr id="8" name="Espace réservé du texte 7">
            <a:extLst>
              <a:ext uri="{FF2B5EF4-FFF2-40B4-BE49-F238E27FC236}">
                <a16:creationId xmlns:a16="http://schemas.microsoft.com/office/drawing/2014/main" id="{25C01B11-343F-4236-BC20-F38CB1E32B5E}"/>
              </a:ext>
            </a:extLst>
          </p:cNvPr>
          <p:cNvSpPr>
            <a:spLocks noGrp="1"/>
          </p:cNvSpPr>
          <p:nvPr>
            <p:ph type="body" sz="quarter" idx="13" hasCustomPrompt="1"/>
          </p:nvPr>
        </p:nvSpPr>
        <p:spPr>
          <a:xfrm>
            <a:off x="1275944" y="3444237"/>
            <a:ext cx="9764949" cy="2693988"/>
          </a:xfrm>
        </p:spPr>
        <p:txBody>
          <a:bodyPr>
            <a:normAutofit/>
          </a:bodyPr>
          <a:lstStyle>
            <a:lvl1pPr>
              <a:defRPr sz="2000">
                <a:solidFill>
                  <a:schemeClr val="bg1"/>
                </a:solidFill>
              </a:defRPr>
            </a:lvl1pPr>
          </a:lstStyle>
          <a:p>
            <a:pPr lvl="0"/>
            <a:r>
              <a:rPr lang="fr-BE"/>
              <a:t>Explication et texte</a:t>
            </a:r>
          </a:p>
        </p:txBody>
      </p:sp>
      <p:sp>
        <p:nvSpPr>
          <p:cNvPr id="5" name="Espace réservé du numéro de diapositive 3">
            <a:extLst>
              <a:ext uri="{FF2B5EF4-FFF2-40B4-BE49-F238E27FC236}">
                <a16:creationId xmlns:a16="http://schemas.microsoft.com/office/drawing/2014/main" id="{1616EB28-CEFB-4278-B917-6583E9C3ED32}"/>
              </a:ext>
            </a:extLst>
          </p:cNvPr>
          <p:cNvSpPr>
            <a:spLocks noGrp="1"/>
          </p:cNvSpPr>
          <p:nvPr>
            <p:ph type="sldNum" sz="quarter" idx="4"/>
          </p:nvPr>
        </p:nvSpPr>
        <p:spPr>
          <a:xfrm>
            <a:off x="9217090" y="6347019"/>
            <a:ext cx="2743200" cy="365125"/>
          </a:xfrm>
          <a:prstGeom prst="rect">
            <a:avLst/>
          </a:prstGeom>
        </p:spPr>
        <p:txBody>
          <a:bodyPr vert="horz" lIns="91440" tIns="45720" rIns="91440" bIns="45720" rtlCol="0" anchor="ctr"/>
          <a:lstStyle>
            <a:lvl1pPr algn="r">
              <a:defRPr sz="1100" b="0" i="0">
                <a:solidFill>
                  <a:schemeClr val="bg1"/>
                </a:solidFill>
                <a:latin typeface="Avenir Next LT Pro" panose="020B0504020202020204" pitchFamily="34" charset="77"/>
              </a:defRPr>
            </a:lvl1pPr>
          </a:lstStyle>
          <a:p>
            <a:fld id="{B310C148-1F61-5E4B-832C-FF724BEAA9FC}" type="slidenum">
              <a:rPr lang="fr-FR" smtClean="0"/>
              <a:pPr/>
              <a:t>‹N°›</a:t>
            </a:fld>
            <a:endParaRPr lang="fr-FR"/>
          </a:p>
        </p:txBody>
      </p:sp>
    </p:spTree>
    <p:extLst>
      <p:ext uri="{BB962C8B-B14F-4D97-AF65-F5344CB8AC3E}">
        <p14:creationId xmlns:p14="http://schemas.microsoft.com/office/powerpoint/2010/main" val="42468169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Idées_Texte_Dispo2">
    <p:bg>
      <p:bgPr>
        <a:solidFill>
          <a:srgbClr val="EF8879"/>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F8F9908-4622-4D63-A5E2-7229B96C7B5F}"/>
              </a:ext>
            </a:extLst>
          </p:cNvPr>
          <p:cNvSpPr>
            <a:spLocks noGrp="1"/>
          </p:cNvSpPr>
          <p:nvPr>
            <p:ph type="title"/>
          </p:nvPr>
        </p:nvSpPr>
        <p:spPr>
          <a:xfrm>
            <a:off x="536643" y="1814546"/>
            <a:ext cx="4249365" cy="2630994"/>
          </a:xfrm>
        </p:spPr>
        <p:txBody>
          <a:bodyPr/>
          <a:lstStyle>
            <a:lvl1pPr>
              <a:lnSpc>
                <a:spcPts val="4400"/>
              </a:lnSpc>
              <a:defRPr b="1" i="0">
                <a:solidFill>
                  <a:schemeClr val="bg1"/>
                </a:solidFill>
                <a:latin typeface="Avenir Next LT Pro Demi" panose="020B0504020202020204" pitchFamily="34" charset="77"/>
              </a:defRPr>
            </a:lvl1pPr>
          </a:lstStyle>
          <a:p>
            <a:r>
              <a:rPr lang="fr-FR"/>
              <a:t>Modifiez le style du titre</a:t>
            </a:r>
            <a:endParaRPr lang="fr-BE"/>
          </a:p>
        </p:txBody>
      </p:sp>
      <p:sp>
        <p:nvSpPr>
          <p:cNvPr id="4" name="Espace réservé du texte 3">
            <a:extLst>
              <a:ext uri="{FF2B5EF4-FFF2-40B4-BE49-F238E27FC236}">
                <a16:creationId xmlns:a16="http://schemas.microsoft.com/office/drawing/2014/main" id="{B9D1AAE6-4AE9-4F3B-A560-314366306D05}"/>
              </a:ext>
            </a:extLst>
          </p:cNvPr>
          <p:cNvSpPr>
            <a:spLocks noGrp="1"/>
          </p:cNvSpPr>
          <p:nvPr>
            <p:ph type="body" sz="quarter" idx="10" hasCustomPrompt="1"/>
          </p:nvPr>
        </p:nvSpPr>
        <p:spPr>
          <a:xfrm>
            <a:off x="5994600" y="372674"/>
            <a:ext cx="5406215" cy="528225"/>
          </a:xfrm>
        </p:spPr>
        <p:txBody>
          <a:bodyPr anchor="b">
            <a:normAutofit/>
          </a:bodyPr>
          <a:lstStyle>
            <a:lvl1pPr>
              <a:defRPr sz="2400" b="1" i="0" u="sng">
                <a:solidFill>
                  <a:schemeClr val="bg1"/>
                </a:solidFill>
                <a:latin typeface="Avenir Next LT Pro Demi" panose="020B0504020202020204" pitchFamily="34" charset="77"/>
              </a:defRPr>
            </a:lvl1pPr>
          </a:lstStyle>
          <a:p>
            <a:pPr lvl="0"/>
            <a:r>
              <a:rPr lang="fr-FR"/>
              <a:t>Sous-titre ou idée 1</a:t>
            </a:r>
            <a:endParaRPr lang="fr-BE"/>
          </a:p>
        </p:txBody>
      </p:sp>
      <p:sp>
        <p:nvSpPr>
          <p:cNvPr id="5" name="Espace réservé du texte 7">
            <a:extLst>
              <a:ext uri="{FF2B5EF4-FFF2-40B4-BE49-F238E27FC236}">
                <a16:creationId xmlns:a16="http://schemas.microsoft.com/office/drawing/2014/main" id="{83A091D8-6DC9-4FB4-B2DC-AC0082DDB5DA}"/>
              </a:ext>
            </a:extLst>
          </p:cNvPr>
          <p:cNvSpPr>
            <a:spLocks noGrp="1"/>
          </p:cNvSpPr>
          <p:nvPr>
            <p:ph type="body" sz="quarter" idx="13" hasCustomPrompt="1"/>
          </p:nvPr>
        </p:nvSpPr>
        <p:spPr>
          <a:xfrm>
            <a:off x="5994600" y="995032"/>
            <a:ext cx="5406214" cy="1284324"/>
          </a:xfrm>
        </p:spPr>
        <p:txBody>
          <a:bodyPr>
            <a:normAutofit/>
          </a:bodyPr>
          <a:lstStyle>
            <a:lvl1pPr>
              <a:defRPr sz="2000">
                <a:solidFill>
                  <a:schemeClr val="bg1"/>
                </a:solidFill>
              </a:defRPr>
            </a:lvl1pPr>
          </a:lstStyle>
          <a:p>
            <a:pPr lvl="0"/>
            <a:r>
              <a:rPr lang="fr-BE"/>
              <a:t>Explication et texte</a:t>
            </a:r>
          </a:p>
        </p:txBody>
      </p:sp>
      <p:sp>
        <p:nvSpPr>
          <p:cNvPr id="6" name="Espace réservé du texte 3">
            <a:extLst>
              <a:ext uri="{FF2B5EF4-FFF2-40B4-BE49-F238E27FC236}">
                <a16:creationId xmlns:a16="http://schemas.microsoft.com/office/drawing/2014/main" id="{F873814E-63B5-4E91-847C-3DF34C52EA64}"/>
              </a:ext>
            </a:extLst>
          </p:cNvPr>
          <p:cNvSpPr>
            <a:spLocks noGrp="1"/>
          </p:cNvSpPr>
          <p:nvPr>
            <p:ph type="body" sz="quarter" idx="14" hasCustomPrompt="1"/>
          </p:nvPr>
        </p:nvSpPr>
        <p:spPr>
          <a:xfrm>
            <a:off x="5994598" y="2541443"/>
            <a:ext cx="5406215" cy="528225"/>
          </a:xfrm>
        </p:spPr>
        <p:txBody>
          <a:bodyPr anchor="b">
            <a:normAutofit/>
          </a:bodyPr>
          <a:lstStyle>
            <a:lvl1pPr>
              <a:defRPr sz="2400" b="1" i="0" u="sng">
                <a:solidFill>
                  <a:schemeClr val="bg1"/>
                </a:solidFill>
                <a:latin typeface="Avenir Next LT Pro Demi" panose="020B0504020202020204" pitchFamily="34" charset="77"/>
              </a:defRPr>
            </a:lvl1pPr>
          </a:lstStyle>
          <a:p>
            <a:pPr lvl="0"/>
            <a:r>
              <a:rPr lang="fr-FR"/>
              <a:t>Sous-titre ou idée 2</a:t>
            </a:r>
            <a:endParaRPr lang="fr-BE"/>
          </a:p>
        </p:txBody>
      </p:sp>
      <p:sp>
        <p:nvSpPr>
          <p:cNvPr id="8" name="Espace réservé du texte 7">
            <a:extLst>
              <a:ext uri="{FF2B5EF4-FFF2-40B4-BE49-F238E27FC236}">
                <a16:creationId xmlns:a16="http://schemas.microsoft.com/office/drawing/2014/main" id="{5DE3302C-8FF4-4AA3-8A6F-6902DDE71100}"/>
              </a:ext>
            </a:extLst>
          </p:cNvPr>
          <p:cNvSpPr>
            <a:spLocks noGrp="1"/>
          </p:cNvSpPr>
          <p:nvPr>
            <p:ph type="body" sz="quarter" idx="15" hasCustomPrompt="1"/>
          </p:nvPr>
        </p:nvSpPr>
        <p:spPr>
          <a:xfrm>
            <a:off x="5994599" y="3163801"/>
            <a:ext cx="5406214" cy="1284324"/>
          </a:xfrm>
        </p:spPr>
        <p:txBody>
          <a:bodyPr>
            <a:normAutofit/>
          </a:bodyPr>
          <a:lstStyle>
            <a:lvl1pPr>
              <a:defRPr sz="2000">
                <a:solidFill>
                  <a:schemeClr val="bg1"/>
                </a:solidFill>
              </a:defRPr>
            </a:lvl1pPr>
          </a:lstStyle>
          <a:p>
            <a:pPr lvl="0"/>
            <a:r>
              <a:rPr lang="fr-BE"/>
              <a:t>Explication et texte</a:t>
            </a:r>
          </a:p>
        </p:txBody>
      </p:sp>
      <p:sp>
        <p:nvSpPr>
          <p:cNvPr id="9" name="Espace réservé du texte 3">
            <a:extLst>
              <a:ext uri="{FF2B5EF4-FFF2-40B4-BE49-F238E27FC236}">
                <a16:creationId xmlns:a16="http://schemas.microsoft.com/office/drawing/2014/main" id="{0C529BE3-E478-415C-8E11-F6E3889F7B92}"/>
              </a:ext>
            </a:extLst>
          </p:cNvPr>
          <p:cNvSpPr>
            <a:spLocks noGrp="1"/>
          </p:cNvSpPr>
          <p:nvPr>
            <p:ph type="body" sz="quarter" idx="16" hasCustomPrompt="1"/>
          </p:nvPr>
        </p:nvSpPr>
        <p:spPr>
          <a:xfrm>
            <a:off x="5994598" y="4657730"/>
            <a:ext cx="5406215" cy="528226"/>
          </a:xfrm>
        </p:spPr>
        <p:txBody>
          <a:bodyPr anchor="b">
            <a:normAutofit/>
          </a:bodyPr>
          <a:lstStyle>
            <a:lvl1pPr>
              <a:defRPr sz="2400" b="1" i="0" u="sng">
                <a:solidFill>
                  <a:schemeClr val="bg1"/>
                </a:solidFill>
                <a:latin typeface="Avenir Next LT Pro Demi" panose="020B0504020202020204" pitchFamily="34" charset="77"/>
              </a:defRPr>
            </a:lvl1pPr>
          </a:lstStyle>
          <a:p>
            <a:pPr lvl="0"/>
            <a:r>
              <a:rPr lang="fr-FR"/>
              <a:t>Sous-titre ou idée 3</a:t>
            </a:r>
            <a:endParaRPr lang="fr-BE"/>
          </a:p>
        </p:txBody>
      </p:sp>
      <p:sp>
        <p:nvSpPr>
          <p:cNvPr id="10" name="Espace réservé du texte 7">
            <a:extLst>
              <a:ext uri="{FF2B5EF4-FFF2-40B4-BE49-F238E27FC236}">
                <a16:creationId xmlns:a16="http://schemas.microsoft.com/office/drawing/2014/main" id="{C86EFF7E-B23F-4101-98D7-AD92BA9222D9}"/>
              </a:ext>
            </a:extLst>
          </p:cNvPr>
          <p:cNvSpPr>
            <a:spLocks noGrp="1"/>
          </p:cNvSpPr>
          <p:nvPr>
            <p:ph type="body" sz="quarter" idx="17" hasCustomPrompt="1"/>
          </p:nvPr>
        </p:nvSpPr>
        <p:spPr>
          <a:xfrm>
            <a:off x="5994598" y="5278831"/>
            <a:ext cx="5406214" cy="1284324"/>
          </a:xfrm>
        </p:spPr>
        <p:txBody>
          <a:bodyPr>
            <a:normAutofit/>
          </a:bodyPr>
          <a:lstStyle>
            <a:lvl1pPr>
              <a:defRPr sz="2000">
                <a:solidFill>
                  <a:schemeClr val="bg1"/>
                </a:solidFill>
              </a:defRPr>
            </a:lvl1pPr>
          </a:lstStyle>
          <a:p>
            <a:pPr lvl="0"/>
            <a:r>
              <a:rPr lang="fr-BE"/>
              <a:t>Explication et texte</a:t>
            </a:r>
          </a:p>
        </p:txBody>
      </p:sp>
      <p:cxnSp>
        <p:nvCxnSpPr>
          <p:cNvPr id="11" name="Connecteur droit 10">
            <a:extLst>
              <a:ext uri="{FF2B5EF4-FFF2-40B4-BE49-F238E27FC236}">
                <a16:creationId xmlns:a16="http://schemas.microsoft.com/office/drawing/2014/main" id="{12C6D2DB-87AB-454B-B23C-63D5977745B0}"/>
              </a:ext>
            </a:extLst>
          </p:cNvPr>
          <p:cNvCxnSpPr>
            <a:cxnSpLocks/>
          </p:cNvCxnSpPr>
          <p:nvPr userDrawn="1"/>
        </p:nvCxnSpPr>
        <p:spPr>
          <a:xfrm>
            <a:off x="5108400" y="0"/>
            <a:ext cx="0" cy="68580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Espace réservé du numéro de diapositive 3">
            <a:extLst>
              <a:ext uri="{FF2B5EF4-FFF2-40B4-BE49-F238E27FC236}">
                <a16:creationId xmlns:a16="http://schemas.microsoft.com/office/drawing/2014/main" id="{77724895-42A9-4858-B20E-48D688CD14EB}"/>
              </a:ext>
            </a:extLst>
          </p:cNvPr>
          <p:cNvSpPr>
            <a:spLocks noGrp="1"/>
          </p:cNvSpPr>
          <p:nvPr>
            <p:ph type="sldNum" sz="quarter" idx="4"/>
          </p:nvPr>
        </p:nvSpPr>
        <p:spPr>
          <a:xfrm>
            <a:off x="9217090" y="6347019"/>
            <a:ext cx="2743200" cy="365125"/>
          </a:xfrm>
          <a:prstGeom prst="rect">
            <a:avLst/>
          </a:prstGeom>
        </p:spPr>
        <p:txBody>
          <a:bodyPr vert="horz" lIns="91440" tIns="45720" rIns="91440" bIns="45720" rtlCol="0" anchor="ctr"/>
          <a:lstStyle>
            <a:lvl1pPr algn="r">
              <a:defRPr sz="1100" b="0" i="0">
                <a:solidFill>
                  <a:schemeClr val="bg1"/>
                </a:solidFill>
                <a:latin typeface="Avenir Next LT Pro" panose="020B0504020202020204" pitchFamily="34" charset="77"/>
              </a:defRPr>
            </a:lvl1pPr>
          </a:lstStyle>
          <a:p>
            <a:fld id="{B310C148-1F61-5E4B-832C-FF724BEAA9FC}" type="slidenum">
              <a:rPr lang="fr-FR" smtClean="0"/>
              <a:pPr/>
              <a:t>‹N°›</a:t>
            </a:fld>
            <a:endParaRPr lang="fr-FR"/>
          </a:p>
        </p:txBody>
      </p:sp>
    </p:spTree>
    <p:extLst>
      <p:ext uri="{BB962C8B-B14F-4D97-AF65-F5344CB8AC3E}">
        <p14:creationId xmlns:p14="http://schemas.microsoft.com/office/powerpoint/2010/main" val="251776292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u">
    <p:bg>
      <p:bgPr>
        <a:solidFill>
          <a:srgbClr val="EF8879">
            <a:alpha val="50000"/>
          </a:srgbClr>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F8F9908-4622-4D63-A5E2-7229B96C7B5F}"/>
              </a:ext>
            </a:extLst>
          </p:cNvPr>
          <p:cNvSpPr>
            <a:spLocks noGrp="1"/>
          </p:cNvSpPr>
          <p:nvPr>
            <p:ph type="title"/>
          </p:nvPr>
        </p:nvSpPr>
        <p:spPr>
          <a:xfrm>
            <a:off x="536643" y="1814546"/>
            <a:ext cx="4249365" cy="2630994"/>
          </a:xfrm>
        </p:spPr>
        <p:txBody>
          <a:bodyPr/>
          <a:lstStyle>
            <a:lvl1pPr>
              <a:lnSpc>
                <a:spcPts val="4400"/>
              </a:lnSpc>
              <a:defRPr b="1" i="0">
                <a:solidFill>
                  <a:schemeClr val="tx1"/>
                </a:solidFill>
                <a:latin typeface="Avenir Next LT Pro Demi" panose="020B0504020202020204" pitchFamily="34" charset="77"/>
              </a:defRPr>
            </a:lvl1pPr>
          </a:lstStyle>
          <a:p>
            <a:r>
              <a:rPr lang="fr-FR"/>
              <a:t>Modifiez le style du titre</a:t>
            </a:r>
            <a:endParaRPr lang="fr-BE"/>
          </a:p>
        </p:txBody>
      </p:sp>
      <p:sp>
        <p:nvSpPr>
          <p:cNvPr id="11" name="Espace réservé du contenu 10">
            <a:extLst>
              <a:ext uri="{FF2B5EF4-FFF2-40B4-BE49-F238E27FC236}">
                <a16:creationId xmlns:a16="http://schemas.microsoft.com/office/drawing/2014/main" id="{8706CF87-32D5-4DD3-8CD3-B743544A5E48}"/>
              </a:ext>
            </a:extLst>
          </p:cNvPr>
          <p:cNvSpPr>
            <a:spLocks noGrp="1"/>
          </p:cNvSpPr>
          <p:nvPr>
            <p:ph sz="quarter" idx="10"/>
          </p:nvPr>
        </p:nvSpPr>
        <p:spPr>
          <a:xfrm>
            <a:off x="5668644" y="1079703"/>
            <a:ext cx="6032500" cy="51069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cxnSp>
        <p:nvCxnSpPr>
          <p:cNvPr id="5" name="Connecteur droit 4">
            <a:extLst>
              <a:ext uri="{FF2B5EF4-FFF2-40B4-BE49-F238E27FC236}">
                <a16:creationId xmlns:a16="http://schemas.microsoft.com/office/drawing/2014/main" id="{63F38850-52C0-6E46-B28F-A3EAE1BCCE17}"/>
              </a:ext>
            </a:extLst>
          </p:cNvPr>
          <p:cNvCxnSpPr>
            <a:cxnSpLocks/>
          </p:cNvCxnSpPr>
          <p:nvPr userDrawn="1"/>
        </p:nvCxnSpPr>
        <p:spPr>
          <a:xfrm>
            <a:off x="5108400" y="0"/>
            <a:ext cx="0" cy="68580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6" name="Espace réservé du numéro de diapositive 3">
            <a:extLst>
              <a:ext uri="{FF2B5EF4-FFF2-40B4-BE49-F238E27FC236}">
                <a16:creationId xmlns:a16="http://schemas.microsoft.com/office/drawing/2014/main" id="{03F76229-AD92-402A-873B-02703BDADB1D}"/>
              </a:ext>
            </a:extLst>
          </p:cNvPr>
          <p:cNvSpPr>
            <a:spLocks noGrp="1"/>
          </p:cNvSpPr>
          <p:nvPr>
            <p:ph type="sldNum" sz="quarter" idx="4"/>
          </p:nvPr>
        </p:nvSpPr>
        <p:spPr>
          <a:xfrm>
            <a:off x="9217090" y="6347019"/>
            <a:ext cx="2743200" cy="365125"/>
          </a:xfrm>
          <a:prstGeom prst="rect">
            <a:avLst/>
          </a:prstGeom>
        </p:spPr>
        <p:txBody>
          <a:bodyPr vert="horz" lIns="91440" tIns="45720" rIns="91440" bIns="45720" rtlCol="0" anchor="ctr"/>
          <a:lstStyle>
            <a:lvl1pPr algn="r">
              <a:defRPr sz="1100" b="0" i="0">
                <a:solidFill>
                  <a:schemeClr val="tx1"/>
                </a:solidFill>
                <a:latin typeface="Avenir Next LT Pro" panose="020B0504020202020204" pitchFamily="34" charset="77"/>
              </a:defRPr>
            </a:lvl1pPr>
          </a:lstStyle>
          <a:p>
            <a:fld id="{B310C148-1F61-5E4B-832C-FF724BEAA9FC}" type="slidenum">
              <a:rPr lang="fr-FR" smtClean="0"/>
              <a:pPr/>
              <a:t>‹N°›</a:t>
            </a:fld>
            <a:endParaRPr lang="fr-FR"/>
          </a:p>
        </p:txBody>
      </p:sp>
    </p:spTree>
    <p:extLst>
      <p:ext uri="{BB962C8B-B14F-4D97-AF65-F5344CB8AC3E}">
        <p14:creationId xmlns:p14="http://schemas.microsoft.com/office/powerpoint/2010/main" val="29579787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u_Dispo2">
    <p:bg>
      <p:bgPr>
        <a:solidFill>
          <a:srgbClr val="EF8879"/>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238D0DA-8EC2-4C13-BA02-6E97F35DFE20}"/>
              </a:ext>
            </a:extLst>
          </p:cNvPr>
          <p:cNvSpPr>
            <a:spLocks noGrp="1"/>
          </p:cNvSpPr>
          <p:nvPr>
            <p:ph type="title"/>
          </p:nvPr>
        </p:nvSpPr>
        <p:spPr>
          <a:xfrm>
            <a:off x="1276114" y="424398"/>
            <a:ext cx="9764949" cy="1325563"/>
          </a:xfrm>
        </p:spPr>
        <p:txBody>
          <a:bodyPr anchor="b"/>
          <a:lstStyle>
            <a:lvl1pPr algn="ctr">
              <a:lnSpc>
                <a:spcPts val="4400"/>
              </a:lnSpc>
              <a:defRPr b="1" i="0">
                <a:solidFill>
                  <a:schemeClr val="bg1"/>
                </a:solidFill>
                <a:latin typeface="Avenir Next LT Pro Demi" panose="020B0504020202020204" pitchFamily="34" charset="77"/>
              </a:defRPr>
            </a:lvl1pPr>
          </a:lstStyle>
          <a:p>
            <a:r>
              <a:rPr lang="fr-FR"/>
              <a:t>Modifiez le style du titre</a:t>
            </a:r>
            <a:endParaRPr lang="fr-BE"/>
          </a:p>
        </p:txBody>
      </p:sp>
      <p:sp>
        <p:nvSpPr>
          <p:cNvPr id="5" name="Espace réservé du contenu 4">
            <a:extLst>
              <a:ext uri="{FF2B5EF4-FFF2-40B4-BE49-F238E27FC236}">
                <a16:creationId xmlns:a16="http://schemas.microsoft.com/office/drawing/2014/main" id="{0C817F15-DE05-4674-8AAA-36C3EC0A110B}"/>
              </a:ext>
            </a:extLst>
          </p:cNvPr>
          <p:cNvSpPr>
            <a:spLocks noGrp="1"/>
          </p:cNvSpPr>
          <p:nvPr>
            <p:ph sz="quarter" idx="10"/>
          </p:nvPr>
        </p:nvSpPr>
        <p:spPr>
          <a:xfrm>
            <a:off x="1275944" y="2373313"/>
            <a:ext cx="9765119" cy="381635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u numéro de diapositive 3">
            <a:extLst>
              <a:ext uri="{FF2B5EF4-FFF2-40B4-BE49-F238E27FC236}">
                <a16:creationId xmlns:a16="http://schemas.microsoft.com/office/drawing/2014/main" id="{2C1BCE60-57CB-4417-9A8C-DF5C3F18AB5D}"/>
              </a:ext>
            </a:extLst>
          </p:cNvPr>
          <p:cNvSpPr>
            <a:spLocks noGrp="1"/>
          </p:cNvSpPr>
          <p:nvPr>
            <p:ph type="sldNum" sz="quarter" idx="4"/>
          </p:nvPr>
        </p:nvSpPr>
        <p:spPr>
          <a:xfrm>
            <a:off x="9217090" y="6347019"/>
            <a:ext cx="2743200" cy="365125"/>
          </a:xfrm>
          <a:prstGeom prst="rect">
            <a:avLst/>
          </a:prstGeom>
        </p:spPr>
        <p:txBody>
          <a:bodyPr vert="horz" lIns="91440" tIns="45720" rIns="91440" bIns="45720" rtlCol="0" anchor="ctr"/>
          <a:lstStyle>
            <a:lvl1pPr algn="r">
              <a:defRPr sz="1100" b="0" i="0">
                <a:solidFill>
                  <a:schemeClr val="bg1"/>
                </a:solidFill>
                <a:latin typeface="Avenir Next LT Pro" panose="020B0504020202020204" pitchFamily="34" charset="77"/>
              </a:defRPr>
            </a:lvl1pPr>
          </a:lstStyle>
          <a:p>
            <a:fld id="{B310C148-1F61-5E4B-832C-FF724BEAA9FC}" type="slidenum">
              <a:rPr lang="fr-FR" smtClean="0"/>
              <a:pPr/>
              <a:t>‹N°›</a:t>
            </a:fld>
            <a:endParaRPr lang="fr-FR"/>
          </a:p>
        </p:txBody>
      </p:sp>
    </p:spTree>
    <p:extLst>
      <p:ext uri="{BB962C8B-B14F-4D97-AF65-F5344CB8AC3E}">
        <p14:creationId xmlns:p14="http://schemas.microsoft.com/office/powerpoint/2010/main" val="217429468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itre_Dispo1">
    <p:spTree>
      <p:nvGrpSpPr>
        <p:cNvPr id="1" name=""/>
        <p:cNvGrpSpPr/>
        <p:nvPr/>
      </p:nvGrpSpPr>
      <p:grpSpPr>
        <a:xfrm>
          <a:off x="0" y="0"/>
          <a:ext cx="0" cy="0"/>
          <a:chOff x="0" y="0"/>
          <a:chExt cx="0" cy="0"/>
        </a:xfrm>
      </p:grpSpPr>
      <p:sp>
        <p:nvSpPr>
          <p:cNvPr id="5" name="Triangle rectangle 4">
            <a:extLst>
              <a:ext uri="{FF2B5EF4-FFF2-40B4-BE49-F238E27FC236}">
                <a16:creationId xmlns:a16="http://schemas.microsoft.com/office/drawing/2014/main" id="{E63A9C51-A6E6-42FE-9C8E-0E337B93CE0C}"/>
              </a:ext>
            </a:extLst>
          </p:cNvPr>
          <p:cNvSpPr/>
          <p:nvPr userDrawn="1"/>
        </p:nvSpPr>
        <p:spPr>
          <a:xfrm rot="5400000">
            <a:off x="-74552" y="74551"/>
            <a:ext cx="6857997" cy="6708894"/>
          </a:xfrm>
          <a:prstGeom prst="rtTriangle">
            <a:avLst/>
          </a:prstGeom>
          <a:solidFill>
            <a:srgbClr val="EF88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bg1"/>
              </a:solidFill>
            </a:endParaRPr>
          </a:p>
        </p:txBody>
      </p:sp>
      <p:pic>
        <p:nvPicPr>
          <p:cNvPr id="6" name="Image 5">
            <a:extLst>
              <a:ext uri="{FF2B5EF4-FFF2-40B4-BE49-F238E27FC236}">
                <a16:creationId xmlns:a16="http://schemas.microsoft.com/office/drawing/2014/main" id="{18EA8633-F66C-4A58-8CEB-61D2C9B1279E}"/>
              </a:ext>
            </a:extLst>
          </p:cNvPr>
          <p:cNvPicPr>
            <a:picLocks noChangeAspect="1"/>
          </p:cNvPicPr>
          <p:nvPr userDrawn="1"/>
        </p:nvPicPr>
        <p:blipFill>
          <a:blip r:embed="rId2"/>
          <a:srcRect/>
          <a:stretch/>
        </p:blipFill>
        <p:spPr>
          <a:xfrm>
            <a:off x="168964" y="825742"/>
            <a:ext cx="3831332" cy="1698798"/>
          </a:xfrm>
          <a:prstGeom prst="rect">
            <a:avLst/>
          </a:prstGeom>
        </p:spPr>
      </p:pic>
      <p:sp>
        <p:nvSpPr>
          <p:cNvPr id="8" name="Sous-titre 2">
            <a:extLst>
              <a:ext uri="{FF2B5EF4-FFF2-40B4-BE49-F238E27FC236}">
                <a16:creationId xmlns:a16="http://schemas.microsoft.com/office/drawing/2014/main" id="{F50E2E22-F716-46C7-8C8B-65CBB0508BE5}"/>
              </a:ext>
            </a:extLst>
          </p:cNvPr>
          <p:cNvSpPr txBox="1">
            <a:spLocks/>
          </p:cNvSpPr>
          <p:nvPr userDrawn="1"/>
        </p:nvSpPr>
        <p:spPr>
          <a:xfrm>
            <a:off x="1909636" y="5404951"/>
            <a:ext cx="1968097" cy="1209451"/>
          </a:xfrm>
          <a:prstGeom prst="rect">
            <a:avLst/>
          </a:prstGeom>
        </p:spPr>
        <p:txBody>
          <a:bodyPr vert="horz" lIns="91440" tIns="45720" rIns="91440" bIns="45720" rtlCol="0" anchor="b">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fr-FR" sz="1400" b="1">
                <a:solidFill>
                  <a:srgbClr val="EF8879"/>
                </a:solidFill>
                <a:latin typeface="Avenir Next LT Pro" panose="020B0504020202020204" pitchFamily="34" charset="77"/>
              </a:rPr>
              <a:t>Service public</a:t>
            </a:r>
            <a:br>
              <a:rPr lang="fr-FR" sz="1400" b="1">
                <a:solidFill>
                  <a:srgbClr val="EF8879"/>
                </a:solidFill>
                <a:latin typeface="Avenir Next LT Pro" panose="020B0504020202020204" pitchFamily="34" charset="77"/>
              </a:rPr>
            </a:br>
            <a:r>
              <a:rPr lang="fr-FR" sz="1400" b="1">
                <a:solidFill>
                  <a:srgbClr val="EF8879"/>
                </a:solidFill>
                <a:latin typeface="Avenir Next LT Pro" panose="020B0504020202020204" pitchFamily="34" charset="77"/>
              </a:rPr>
              <a:t>de Wallonie</a:t>
            </a:r>
            <a:endParaRPr lang="fr-FR" sz="1200">
              <a:solidFill>
                <a:srgbClr val="EF8879"/>
              </a:solidFill>
              <a:latin typeface="Avenir Next LT Pro" panose="020B0504020202020204" pitchFamily="34" charset="77"/>
            </a:endParaRPr>
          </a:p>
        </p:txBody>
      </p:sp>
      <p:sp>
        <p:nvSpPr>
          <p:cNvPr id="13" name="Espace réservé du texte 12">
            <a:extLst>
              <a:ext uri="{FF2B5EF4-FFF2-40B4-BE49-F238E27FC236}">
                <a16:creationId xmlns:a16="http://schemas.microsoft.com/office/drawing/2014/main" id="{35383D84-1C19-4DC5-B14C-410B0CEB9C18}"/>
              </a:ext>
            </a:extLst>
          </p:cNvPr>
          <p:cNvSpPr>
            <a:spLocks noGrp="1"/>
          </p:cNvSpPr>
          <p:nvPr>
            <p:ph type="body" sz="quarter" idx="11" hasCustomPrompt="1"/>
          </p:nvPr>
        </p:nvSpPr>
        <p:spPr>
          <a:xfrm>
            <a:off x="5506349" y="4175769"/>
            <a:ext cx="4075755" cy="312256"/>
          </a:xfrm>
        </p:spPr>
        <p:txBody>
          <a:bodyPr anchor="t">
            <a:normAutofit/>
          </a:bodyPr>
          <a:lstStyle>
            <a:lvl1pPr>
              <a:defRPr sz="1600">
                <a:solidFill>
                  <a:srgbClr val="EF8879"/>
                </a:solidFill>
              </a:defRPr>
            </a:lvl1pPr>
          </a:lstStyle>
          <a:p>
            <a:pPr lvl="0"/>
            <a:r>
              <a:rPr lang="fr-FR"/>
              <a:t>Intervenant</a:t>
            </a:r>
            <a:endParaRPr lang="fr-BE"/>
          </a:p>
        </p:txBody>
      </p:sp>
      <p:sp>
        <p:nvSpPr>
          <p:cNvPr id="15" name="Espace réservé du texte 14">
            <a:extLst>
              <a:ext uri="{FF2B5EF4-FFF2-40B4-BE49-F238E27FC236}">
                <a16:creationId xmlns:a16="http://schemas.microsoft.com/office/drawing/2014/main" id="{96AE7DAA-1B84-42B2-8E0A-1B46F20E3482}"/>
              </a:ext>
            </a:extLst>
          </p:cNvPr>
          <p:cNvSpPr>
            <a:spLocks noGrp="1"/>
          </p:cNvSpPr>
          <p:nvPr>
            <p:ph type="body" sz="quarter" idx="12" hasCustomPrompt="1"/>
          </p:nvPr>
        </p:nvSpPr>
        <p:spPr>
          <a:xfrm>
            <a:off x="4286016" y="5840963"/>
            <a:ext cx="1808162" cy="773438"/>
          </a:xfrm>
        </p:spPr>
        <p:txBody>
          <a:bodyPr anchor="b">
            <a:normAutofit/>
          </a:bodyPr>
          <a:lstStyle>
            <a:lvl1pPr>
              <a:defRPr sz="1200">
                <a:solidFill>
                  <a:srgbClr val="EF8879"/>
                </a:solidFill>
              </a:defRPr>
            </a:lvl1pPr>
            <a:lvl2pPr marL="457200" indent="0">
              <a:buNone/>
              <a:defRPr/>
            </a:lvl2pPr>
          </a:lstStyle>
          <a:p>
            <a:pPr lvl="0"/>
            <a:r>
              <a:rPr lang="fr-BE" sz="1200"/>
              <a:t>SPW #entité</a:t>
            </a:r>
            <a:endParaRPr lang="fr-BE"/>
          </a:p>
        </p:txBody>
      </p:sp>
      <p:sp>
        <p:nvSpPr>
          <p:cNvPr id="16" name="Espace réservé du texte 14">
            <a:extLst>
              <a:ext uri="{FF2B5EF4-FFF2-40B4-BE49-F238E27FC236}">
                <a16:creationId xmlns:a16="http://schemas.microsoft.com/office/drawing/2014/main" id="{4414A048-6B96-43EF-A553-2208D09F9376}"/>
              </a:ext>
            </a:extLst>
          </p:cNvPr>
          <p:cNvSpPr>
            <a:spLocks noGrp="1"/>
          </p:cNvSpPr>
          <p:nvPr>
            <p:ph type="body" sz="quarter" idx="13" hasCustomPrompt="1"/>
          </p:nvPr>
        </p:nvSpPr>
        <p:spPr>
          <a:xfrm>
            <a:off x="7287624" y="5840963"/>
            <a:ext cx="1808162" cy="773438"/>
          </a:xfrm>
        </p:spPr>
        <p:txBody>
          <a:bodyPr anchor="b">
            <a:normAutofit/>
          </a:bodyPr>
          <a:lstStyle>
            <a:lvl1pPr>
              <a:defRPr sz="1200">
                <a:solidFill>
                  <a:srgbClr val="EF8879"/>
                </a:solidFill>
              </a:defRPr>
            </a:lvl1pPr>
            <a:lvl2pPr marL="457200" indent="0">
              <a:buNone/>
              <a:defRPr/>
            </a:lvl2pPr>
          </a:lstStyle>
          <a:p>
            <a:pPr lvl="0"/>
            <a:r>
              <a:rPr lang="fr-BE" sz="1200"/>
              <a:t>Département</a:t>
            </a:r>
            <a:endParaRPr lang="fr-BE"/>
          </a:p>
        </p:txBody>
      </p:sp>
      <p:sp>
        <p:nvSpPr>
          <p:cNvPr id="17" name="Espace réservé du texte 14">
            <a:extLst>
              <a:ext uri="{FF2B5EF4-FFF2-40B4-BE49-F238E27FC236}">
                <a16:creationId xmlns:a16="http://schemas.microsoft.com/office/drawing/2014/main" id="{703263B8-0D8D-4874-82D4-659FD5A22094}"/>
              </a:ext>
            </a:extLst>
          </p:cNvPr>
          <p:cNvSpPr>
            <a:spLocks noGrp="1"/>
          </p:cNvSpPr>
          <p:nvPr>
            <p:ph type="body" sz="quarter" idx="14" hasCustomPrompt="1"/>
          </p:nvPr>
        </p:nvSpPr>
        <p:spPr>
          <a:xfrm>
            <a:off x="10169933" y="5840963"/>
            <a:ext cx="1808162" cy="773438"/>
          </a:xfrm>
        </p:spPr>
        <p:txBody>
          <a:bodyPr anchor="b">
            <a:normAutofit/>
          </a:bodyPr>
          <a:lstStyle>
            <a:lvl1pPr>
              <a:defRPr sz="1200" b="1">
                <a:solidFill>
                  <a:srgbClr val="EF8879"/>
                </a:solidFill>
              </a:defRPr>
            </a:lvl1pPr>
            <a:lvl2pPr marL="457200" indent="0">
              <a:buNone/>
              <a:defRPr/>
            </a:lvl2pPr>
          </a:lstStyle>
          <a:p>
            <a:pPr lvl="0"/>
            <a:r>
              <a:rPr lang="fr-BE" sz="1200"/>
              <a:t>Date</a:t>
            </a:r>
            <a:endParaRPr lang="fr-BE"/>
          </a:p>
        </p:txBody>
      </p:sp>
      <p:sp>
        <p:nvSpPr>
          <p:cNvPr id="2" name="ZoneTexte 1">
            <a:extLst>
              <a:ext uri="{FF2B5EF4-FFF2-40B4-BE49-F238E27FC236}">
                <a16:creationId xmlns:a16="http://schemas.microsoft.com/office/drawing/2014/main" id="{54D9DFC3-8C9C-40E5-8DF1-4AD7E7788CDF}"/>
              </a:ext>
            </a:extLst>
          </p:cNvPr>
          <p:cNvSpPr txBox="1"/>
          <p:nvPr userDrawn="1"/>
        </p:nvSpPr>
        <p:spPr>
          <a:xfrm>
            <a:off x="4837318" y="2374137"/>
            <a:ext cx="6708775" cy="1220847"/>
          </a:xfrm>
          <a:prstGeom prst="rect">
            <a:avLst/>
          </a:prstGeom>
          <a:noFill/>
        </p:spPr>
        <p:txBody>
          <a:bodyPr wrap="square" rtlCol="0">
            <a:spAutoFit/>
          </a:bodyPr>
          <a:lstStyle/>
          <a:p>
            <a:pPr>
              <a:lnSpc>
                <a:spcPts val="4400"/>
              </a:lnSpc>
            </a:pPr>
            <a:r>
              <a:rPr lang="fr-BE" sz="4400" b="1" i="0">
                <a:solidFill>
                  <a:srgbClr val="EF8879"/>
                </a:solidFill>
                <a:latin typeface="Avenir Next LT Pro Demi" panose="020B0504020202020204" pitchFamily="34" charset="77"/>
              </a:rPr>
              <a:t>Merci pour </a:t>
            </a:r>
            <a:br>
              <a:rPr lang="fr-BE" sz="4400" b="1" i="0">
                <a:solidFill>
                  <a:srgbClr val="EF8879"/>
                </a:solidFill>
                <a:latin typeface="Avenir Next LT Pro Demi" panose="020B0504020202020204" pitchFamily="34" charset="77"/>
              </a:rPr>
            </a:br>
            <a:r>
              <a:rPr lang="fr-BE" sz="4400" b="1" i="0">
                <a:solidFill>
                  <a:srgbClr val="EF8879"/>
                </a:solidFill>
                <a:latin typeface="Avenir Next LT Pro Demi" panose="020B0504020202020204" pitchFamily="34" charset="77"/>
              </a:rPr>
              <a:t>votre attention !</a:t>
            </a:r>
          </a:p>
        </p:txBody>
      </p:sp>
      <p:sp>
        <p:nvSpPr>
          <p:cNvPr id="14" name="Espace réservé du texte 12">
            <a:extLst>
              <a:ext uri="{FF2B5EF4-FFF2-40B4-BE49-F238E27FC236}">
                <a16:creationId xmlns:a16="http://schemas.microsoft.com/office/drawing/2014/main" id="{1C46DE48-2CD6-42C1-9377-B38A50E34A72}"/>
              </a:ext>
            </a:extLst>
          </p:cNvPr>
          <p:cNvSpPr>
            <a:spLocks noGrp="1"/>
          </p:cNvSpPr>
          <p:nvPr>
            <p:ph type="body" sz="quarter" idx="15" hasCustomPrompt="1"/>
          </p:nvPr>
        </p:nvSpPr>
        <p:spPr>
          <a:xfrm>
            <a:off x="5506348" y="4603838"/>
            <a:ext cx="4075755" cy="312256"/>
          </a:xfrm>
        </p:spPr>
        <p:txBody>
          <a:bodyPr anchor="t">
            <a:normAutofit/>
          </a:bodyPr>
          <a:lstStyle>
            <a:lvl1pPr>
              <a:defRPr sz="1600">
                <a:solidFill>
                  <a:srgbClr val="EF8879"/>
                </a:solidFill>
              </a:defRPr>
            </a:lvl1pPr>
          </a:lstStyle>
          <a:p>
            <a:pPr lvl="0"/>
            <a:r>
              <a:rPr lang="fr-FR"/>
              <a:t>Téléphone</a:t>
            </a:r>
            <a:endParaRPr lang="fr-BE"/>
          </a:p>
        </p:txBody>
      </p:sp>
      <p:sp>
        <p:nvSpPr>
          <p:cNvPr id="18" name="Espace réservé du texte 12">
            <a:extLst>
              <a:ext uri="{FF2B5EF4-FFF2-40B4-BE49-F238E27FC236}">
                <a16:creationId xmlns:a16="http://schemas.microsoft.com/office/drawing/2014/main" id="{614B6D9B-C0AE-475B-AA9E-4B5C22DE8B1F}"/>
              </a:ext>
            </a:extLst>
          </p:cNvPr>
          <p:cNvSpPr>
            <a:spLocks noGrp="1"/>
          </p:cNvSpPr>
          <p:nvPr>
            <p:ph type="body" sz="quarter" idx="16" hasCustomPrompt="1"/>
          </p:nvPr>
        </p:nvSpPr>
        <p:spPr>
          <a:xfrm>
            <a:off x="5506347" y="5035223"/>
            <a:ext cx="4075755" cy="312256"/>
          </a:xfrm>
        </p:spPr>
        <p:txBody>
          <a:bodyPr anchor="t">
            <a:normAutofit/>
          </a:bodyPr>
          <a:lstStyle>
            <a:lvl1pPr>
              <a:defRPr sz="1600">
                <a:solidFill>
                  <a:srgbClr val="EF8879"/>
                </a:solidFill>
              </a:defRPr>
            </a:lvl1pPr>
          </a:lstStyle>
          <a:p>
            <a:pPr lvl="0"/>
            <a:r>
              <a:rPr lang="fr-FR"/>
              <a:t>Mail</a:t>
            </a:r>
            <a:endParaRPr lang="fr-BE"/>
          </a:p>
        </p:txBody>
      </p:sp>
      <p:sp>
        <p:nvSpPr>
          <p:cNvPr id="4" name="Ellipse 3">
            <a:extLst>
              <a:ext uri="{FF2B5EF4-FFF2-40B4-BE49-F238E27FC236}">
                <a16:creationId xmlns:a16="http://schemas.microsoft.com/office/drawing/2014/main" id="{467D6A8A-CA9A-4958-87A4-3560D9AE0057}"/>
              </a:ext>
            </a:extLst>
          </p:cNvPr>
          <p:cNvSpPr/>
          <p:nvPr userDrawn="1"/>
        </p:nvSpPr>
        <p:spPr>
          <a:xfrm>
            <a:off x="4837318" y="4151897"/>
            <a:ext cx="360000" cy="360000"/>
          </a:xfrm>
          <a:prstGeom prst="ellipse">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0" name="Ellipse 19">
            <a:extLst>
              <a:ext uri="{FF2B5EF4-FFF2-40B4-BE49-F238E27FC236}">
                <a16:creationId xmlns:a16="http://schemas.microsoft.com/office/drawing/2014/main" id="{E030AEA7-C5F4-49CB-9E5E-6D71AC5B528A}"/>
              </a:ext>
            </a:extLst>
          </p:cNvPr>
          <p:cNvSpPr/>
          <p:nvPr userDrawn="1"/>
        </p:nvSpPr>
        <p:spPr>
          <a:xfrm>
            <a:off x="4837318" y="4581624"/>
            <a:ext cx="360000" cy="360000"/>
          </a:xfrm>
          <a:prstGeom prst="ellipse">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1" name="Ellipse 20">
            <a:extLst>
              <a:ext uri="{FF2B5EF4-FFF2-40B4-BE49-F238E27FC236}">
                <a16:creationId xmlns:a16="http://schemas.microsoft.com/office/drawing/2014/main" id="{A4676370-5517-47DF-9DC9-436F808C9532}"/>
              </a:ext>
            </a:extLst>
          </p:cNvPr>
          <p:cNvSpPr/>
          <p:nvPr userDrawn="1"/>
        </p:nvSpPr>
        <p:spPr>
          <a:xfrm>
            <a:off x="4837318" y="5011351"/>
            <a:ext cx="360000" cy="360000"/>
          </a:xfrm>
          <a:prstGeom prst="ellipse">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9" name="Graphique 8" descr="Utilisateur contour">
            <a:extLst>
              <a:ext uri="{FF2B5EF4-FFF2-40B4-BE49-F238E27FC236}">
                <a16:creationId xmlns:a16="http://schemas.microsoft.com/office/drawing/2014/main" id="{DD294D12-81B5-4140-9320-DE5DA8B7D20E}"/>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909318" y="4223897"/>
            <a:ext cx="216000" cy="216000"/>
          </a:xfrm>
          <a:prstGeom prst="rect">
            <a:avLst/>
          </a:prstGeom>
        </p:spPr>
      </p:pic>
      <p:pic>
        <p:nvPicPr>
          <p:cNvPr id="11" name="Graphique 10" descr="Téléphone à haut-parleur contour">
            <a:extLst>
              <a:ext uri="{FF2B5EF4-FFF2-40B4-BE49-F238E27FC236}">
                <a16:creationId xmlns:a16="http://schemas.microsoft.com/office/drawing/2014/main" id="{6D3F11E2-D147-45A9-9141-6AB9209B0D87}"/>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909318" y="4652131"/>
            <a:ext cx="216000" cy="216000"/>
          </a:xfrm>
          <a:prstGeom prst="rect">
            <a:avLst/>
          </a:prstGeom>
        </p:spPr>
      </p:pic>
      <p:pic>
        <p:nvPicPr>
          <p:cNvPr id="23" name="Graphique 22" descr="Adresse de courrier contour">
            <a:extLst>
              <a:ext uri="{FF2B5EF4-FFF2-40B4-BE49-F238E27FC236}">
                <a16:creationId xmlns:a16="http://schemas.microsoft.com/office/drawing/2014/main" id="{CC94387D-06F0-477D-97E4-994AB4FF0018}"/>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909318" y="5081386"/>
            <a:ext cx="216000" cy="216000"/>
          </a:xfrm>
          <a:prstGeom prst="rect">
            <a:avLst/>
          </a:prstGeom>
        </p:spPr>
      </p:pic>
    </p:spTree>
    <p:extLst>
      <p:ext uri="{BB962C8B-B14F-4D97-AF65-F5344CB8AC3E}">
        <p14:creationId xmlns:p14="http://schemas.microsoft.com/office/powerpoint/2010/main" val="77530063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itre_Dispo2">
    <p:bg>
      <p:bgPr>
        <a:solidFill>
          <a:srgbClr val="EF8879"/>
        </a:solid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98CA905D-BEE0-4904-8CF2-34603E4F5CEB}"/>
              </a:ext>
            </a:extLst>
          </p:cNvPr>
          <p:cNvPicPr>
            <a:picLocks noChangeAspect="1"/>
          </p:cNvPicPr>
          <p:nvPr userDrawn="1"/>
        </p:nvPicPr>
        <p:blipFill>
          <a:blip r:embed="rId2"/>
          <a:stretch>
            <a:fillRect/>
          </a:stretch>
        </p:blipFill>
        <p:spPr>
          <a:xfrm>
            <a:off x="0" y="0"/>
            <a:ext cx="4038600" cy="1790700"/>
          </a:xfrm>
          <a:prstGeom prst="rect">
            <a:avLst/>
          </a:prstGeom>
        </p:spPr>
      </p:pic>
      <p:sp>
        <p:nvSpPr>
          <p:cNvPr id="7" name="Espace réservé pour une image  6">
            <a:extLst>
              <a:ext uri="{FF2B5EF4-FFF2-40B4-BE49-F238E27FC236}">
                <a16:creationId xmlns:a16="http://schemas.microsoft.com/office/drawing/2014/main" id="{6001534A-9097-4AD3-A8D3-122745673E2F}"/>
              </a:ext>
            </a:extLst>
          </p:cNvPr>
          <p:cNvSpPr>
            <a:spLocks noGrp="1"/>
          </p:cNvSpPr>
          <p:nvPr>
            <p:ph type="pic" sz="quarter" idx="10"/>
          </p:nvPr>
        </p:nvSpPr>
        <p:spPr>
          <a:xfrm>
            <a:off x="2019300" y="1790700"/>
            <a:ext cx="3492000" cy="3492000"/>
          </a:xfrm>
          <a:prstGeom prst="ellipse">
            <a:avLst/>
          </a:prstGeom>
          <a:ln w="28575">
            <a:solidFill>
              <a:schemeClr val="bg1"/>
            </a:solidFill>
          </a:ln>
        </p:spPr>
        <p:txBody>
          <a:bodyPr/>
          <a:lstStyle/>
          <a:p>
            <a:endParaRPr lang="fr-BE"/>
          </a:p>
        </p:txBody>
      </p:sp>
      <p:sp>
        <p:nvSpPr>
          <p:cNvPr id="8" name="Sous-titre 2">
            <a:extLst>
              <a:ext uri="{FF2B5EF4-FFF2-40B4-BE49-F238E27FC236}">
                <a16:creationId xmlns:a16="http://schemas.microsoft.com/office/drawing/2014/main" id="{567AEFBC-1714-411E-B7F7-7A0320C6983C}"/>
              </a:ext>
            </a:extLst>
          </p:cNvPr>
          <p:cNvSpPr txBox="1">
            <a:spLocks/>
          </p:cNvSpPr>
          <p:nvPr userDrawn="1"/>
        </p:nvSpPr>
        <p:spPr>
          <a:xfrm>
            <a:off x="1909636" y="5404951"/>
            <a:ext cx="1968097" cy="1209451"/>
          </a:xfrm>
          <a:prstGeom prst="rect">
            <a:avLst/>
          </a:prstGeom>
        </p:spPr>
        <p:txBody>
          <a:bodyPr vert="horz" lIns="91440" tIns="45720" rIns="91440" bIns="45720" rtlCol="0" anchor="b">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fr-FR" sz="1400" b="1">
                <a:solidFill>
                  <a:schemeClr val="bg1"/>
                </a:solidFill>
                <a:latin typeface="Avenir Next LT Pro" panose="020B0504020202020204" pitchFamily="34" charset="77"/>
              </a:rPr>
              <a:t>Service public</a:t>
            </a:r>
            <a:br>
              <a:rPr lang="fr-FR" sz="1400" b="1">
                <a:solidFill>
                  <a:schemeClr val="bg1"/>
                </a:solidFill>
                <a:latin typeface="Avenir Next LT Pro" panose="020B0504020202020204" pitchFamily="34" charset="77"/>
              </a:rPr>
            </a:br>
            <a:r>
              <a:rPr lang="fr-FR" sz="1400" b="1">
                <a:solidFill>
                  <a:schemeClr val="bg1"/>
                </a:solidFill>
                <a:latin typeface="Avenir Next LT Pro" panose="020B0504020202020204" pitchFamily="34" charset="77"/>
              </a:rPr>
              <a:t>de Wallonie</a:t>
            </a:r>
            <a:endParaRPr lang="fr-FR" sz="1200">
              <a:solidFill>
                <a:schemeClr val="bg1"/>
              </a:solidFill>
              <a:latin typeface="Avenir Next LT Pro" panose="020B0504020202020204" pitchFamily="34" charset="77"/>
            </a:endParaRPr>
          </a:p>
        </p:txBody>
      </p:sp>
      <p:sp>
        <p:nvSpPr>
          <p:cNvPr id="9" name="Triangle rectangle 8">
            <a:extLst>
              <a:ext uri="{FF2B5EF4-FFF2-40B4-BE49-F238E27FC236}">
                <a16:creationId xmlns:a16="http://schemas.microsoft.com/office/drawing/2014/main" id="{359DDD87-2458-4DA5-95CA-CCD2A2020E2D}"/>
              </a:ext>
            </a:extLst>
          </p:cNvPr>
          <p:cNvSpPr/>
          <p:nvPr userDrawn="1"/>
        </p:nvSpPr>
        <p:spPr>
          <a:xfrm rot="16200000">
            <a:off x="11975718" y="6641716"/>
            <a:ext cx="218660" cy="213906"/>
          </a:xfrm>
          <a:prstGeom prst="rtTriangle">
            <a:avLst/>
          </a:prstGeom>
          <a:solidFill>
            <a:srgbClr val="E500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bg1"/>
              </a:solidFill>
            </a:endParaRPr>
          </a:p>
        </p:txBody>
      </p:sp>
      <p:sp>
        <p:nvSpPr>
          <p:cNvPr id="10" name="Espace réservé du texte 14">
            <a:extLst>
              <a:ext uri="{FF2B5EF4-FFF2-40B4-BE49-F238E27FC236}">
                <a16:creationId xmlns:a16="http://schemas.microsoft.com/office/drawing/2014/main" id="{D2039DBF-E359-472F-9C6A-0B97BA10EA19}"/>
              </a:ext>
            </a:extLst>
          </p:cNvPr>
          <p:cNvSpPr>
            <a:spLocks noGrp="1"/>
          </p:cNvSpPr>
          <p:nvPr>
            <p:ph type="body" sz="quarter" idx="12" hasCustomPrompt="1"/>
          </p:nvPr>
        </p:nvSpPr>
        <p:spPr>
          <a:xfrm>
            <a:off x="4286016" y="5840963"/>
            <a:ext cx="1808162" cy="773438"/>
          </a:xfrm>
        </p:spPr>
        <p:txBody>
          <a:bodyPr anchor="b">
            <a:normAutofit/>
          </a:bodyPr>
          <a:lstStyle>
            <a:lvl1pPr>
              <a:defRPr sz="1200">
                <a:solidFill>
                  <a:schemeClr val="bg1"/>
                </a:solidFill>
              </a:defRPr>
            </a:lvl1pPr>
            <a:lvl2pPr marL="457200" indent="0">
              <a:buNone/>
              <a:defRPr/>
            </a:lvl2pPr>
          </a:lstStyle>
          <a:p>
            <a:pPr lvl="0"/>
            <a:r>
              <a:rPr lang="fr-BE" sz="1200"/>
              <a:t>SPW #entité</a:t>
            </a:r>
            <a:endParaRPr lang="fr-BE"/>
          </a:p>
        </p:txBody>
      </p:sp>
      <p:sp>
        <p:nvSpPr>
          <p:cNvPr id="11" name="Espace réservé du texte 14">
            <a:extLst>
              <a:ext uri="{FF2B5EF4-FFF2-40B4-BE49-F238E27FC236}">
                <a16:creationId xmlns:a16="http://schemas.microsoft.com/office/drawing/2014/main" id="{FDCD0438-B453-4551-8C5D-2F78DEA4904B}"/>
              </a:ext>
            </a:extLst>
          </p:cNvPr>
          <p:cNvSpPr>
            <a:spLocks noGrp="1"/>
          </p:cNvSpPr>
          <p:nvPr>
            <p:ph type="body" sz="quarter" idx="13" hasCustomPrompt="1"/>
          </p:nvPr>
        </p:nvSpPr>
        <p:spPr>
          <a:xfrm>
            <a:off x="7287624" y="5840963"/>
            <a:ext cx="1808162" cy="773438"/>
          </a:xfrm>
        </p:spPr>
        <p:txBody>
          <a:bodyPr anchor="b">
            <a:normAutofit/>
          </a:bodyPr>
          <a:lstStyle>
            <a:lvl1pPr>
              <a:defRPr sz="1200">
                <a:solidFill>
                  <a:schemeClr val="bg1"/>
                </a:solidFill>
              </a:defRPr>
            </a:lvl1pPr>
            <a:lvl2pPr marL="457200" indent="0">
              <a:buNone/>
              <a:defRPr/>
            </a:lvl2pPr>
          </a:lstStyle>
          <a:p>
            <a:pPr lvl="0"/>
            <a:r>
              <a:rPr lang="fr-BE" sz="1200"/>
              <a:t>Département</a:t>
            </a:r>
            <a:endParaRPr lang="fr-BE"/>
          </a:p>
        </p:txBody>
      </p:sp>
      <p:sp>
        <p:nvSpPr>
          <p:cNvPr id="12" name="Espace réservé du texte 14">
            <a:extLst>
              <a:ext uri="{FF2B5EF4-FFF2-40B4-BE49-F238E27FC236}">
                <a16:creationId xmlns:a16="http://schemas.microsoft.com/office/drawing/2014/main" id="{FBDEB831-AFC9-48A4-8FA3-0856B807FE81}"/>
              </a:ext>
            </a:extLst>
          </p:cNvPr>
          <p:cNvSpPr>
            <a:spLocks noGrp="1"/>
          </p:cNvSpPr>
          <p:nvPr>
            <p:ph type="body" sz="quarter" idx="14" hasCustomPrompt="1"/>
          </p:nvPr>
        </p:nvSpPr>
        <p:spPr>
          <a:xfrm>
            <a:off x="10169933" y="5840963"/>
            <a:ext cx="1808162" cy="773438"/>
          </a:xfrm>
        </p:spPr>
        <p:txBody>
          <a:bodyPr anchor="b">
            <a:normAutofit/>
          </a:bodyPr>
          <a:lstStyle>
            <a:lvl1pPr>
              <a:defRPr sz="1200" b="1">
                <a:solidFill>
                  <a:schemeClr val="bg1"/>
                </a:solidFill>
              </a:defRPr>
            </a:lvl1pPr>
            <a:lvl2pPr marL="457200" indent="0">
              <a:buNone/>
              <a:defRPr/>
            </a:lvl2pPr>
          </a:lstStyle>
          <a:p>
            <a:pPr lvl="0"/>
            <a:r>
              <a:rPr lang="fr-BE" sz="1200"/>
              <a:t>Date</a:t>
            </a:r>
            <a:endParaRPr lang="fr-BE"/>
          </a:p>
        </p:txBody>
      </p:sp>
      <p:sp>
        <p:nvSpPr>
          <p:cNvPr id="15" name="Espace réservé du texte 12">
            <a:extLst>
              <a:ext uri="{FF2B5EF4-FFF2-40B4-BE49-F238E27FC236}">
                <a16:creationId xmlns:a16="http://schemas.microsoft.com/office/drawing/2014/main" id="{217EA857-64A7-4638-AA6A-00352C7AB6AD}"/>
              </a:ext>
            </a:extLst>
          </p:cNvPr>
          <p:cNvSpPr>
            <a:spLocks noGrp="1"/>
          </p:cNvSpPr>
          <p:nvPr>
            <p:ph type="body" sz="quarter" idx="11" hasCustomPrompt="1"/>
          </p:nvPr>
        </p:nvSpPr>
        <p:spPr>
          <a:xfrm>
            <a:off x="6763209" y="3796808"/>
            <a:ext cx="4075755" cy="312256"/>
          </a:xfrm>
        </p:spPr>
        <p:txBody>
          <a:bodyPr anchor="t">
            <a:normAutofit/>
          </a:bodyPr>
          <a:lstStyle>
            <a:lvl1pPr>
              <a:defRPr sz="1600">
                <a:solidFill>
                  <a:schemeClr val="bg1"/>
                </a:solidFill>
              </a:defRPr>
            </a:lvl1pPr>
          </a:lstStyle>
          <a:p>
            <a:pPr lvl="0"/>
            <a:r>
              <a:rPr lang="fr-FR"/>
              <a:t>Intervenant</a:t>
            </a:r>
            <a:endParaRPr lang="fr-BE"/>
          </a:p>
        </p:txBody>
      </p:sp>
      <p:sp>
        <p:nvSpPr>
          <p:cNvPr id="16" name="Espace réservé du texte 12">
            <a:extLst>
              <a:ext uri="{FF2B5EF4-FFF2-40B4-BE49-F238E27FC236}">
                <a16:creationId xmlns:a16="http://schemas.microsoft.com/office/drawing/2014/main" id="{3E24DB6B-6114-4848-98B9-3B825AB7317D}"/>
              </a:ext>
            </a:extLst>
          </p:cNvPr>
          <p:cNvSpPr>
            <a:spLocks noGrp="1"/>
          </p:cNvSpPr>
          <p:nvPr>
            <p:ph type="body" sz="quarter" idx="16" hasCustomPrompt="1"/>
          </p:nvPr>
        </p:nvSpPr>
        <p:spPr>
          <a:xfrm>
            <a:off x="6763208" y="4224877"/>
            <a:ext cx="4075755" cy="312256"/>
          </a:xfrm>
        </p:spPr>
        <p:txBody>
          <a:bodyPr anchor="t">
            <a:normAutofit/>
          </a:bodyPr>
          <a:lstStyle>
            <a:lvl1pPr>
              <a:defRPr sz="1600">
                <a:solidFill>
                  <a:schemeClr val="bg1"/>
                </a:solidFill>
              </a:defRPr>
            </a:lvl1pPr>
          </a:lstStyle>
          <a:p>
            <a:pPr lvl="0"/>
            <a:r>
              <a:rPr lang="fr-FR"/>
              <a:t>Téléphone</a:t>
            </a:r>
            <a:endParaRPr lang="fr-BE"/>
          </a:p>
        </p:txBody>
      </p:sp>
      <p:sp>
        <p:nvSpPr>
          <p:cNvPr id="17" name="Espace réservé du texte 12">
            <a:extLst>
              <a:ext uri="{FF2B5EF4-FFF2-40B4-BE49-F238E27FC236}">
                <a16:creationId xmlns:a16="http://schemas.microsoft.com/office/drawing/2014/main" id="{537F8D92-02DE-4F56-9C20-C0543E924483}"/>
              </a:ext>
            </a:extLst>
          </p:cNvPr>
          <p:cNvSpPr>
            <a:spLocks noGrp="1"/>
          </p:cNvSpPr>
          <p:nvPr>
            <p:ph type="body" sz="quarter" idx="17" hasCustomPrompt="1"/>
          </p:nvPr>
        </p:nvSpPr>
        <p:spPr>
          <a:xfrm>
            <a:off x="6763207" y="4655246"/>
            <a:ext cx="4075755" cy="312256"/>
          </a:xfrm>
        </p:spPr>
        <p:txBody>
          <a:bodyPr anchor="t">
            <a:normAutofit/>
          </a:bodyPr>
          <a:lstStyle>
            <a:lvl1pPr>
              <a:defRPr sz="1600">
                <a:solidFill>
                  <a:schemeClr val="bg1"/>
                </a:solidFill>
              </a:defRPr>
            </a:lvl1pPr>
          </a:lstStyle>
          <a:p>
            <a:pPr lvl="0"/>
            <a:r>
              <a:rPr lang="fr-FR"/>
              <a:t>Mail</a:t>
            </a:r>
            <a:endParaRPr lang="fr-BE"/>
          </a:p>
        </p:txBody>
      </p:sp>
      <p:sp>
        <p:nvSpPr>
          <p:cNvPr id="18" name="Ellipse 17">
            <a:extLst>
              <a:ext uri="{FF2B5EF4-FFF2-40B4-BE49-F238E27FC236}">
                <a16:creationId xmlns:a16="http://schemas.microsoft.com/office/drawing/2014/main" id="{46CAF4D0-F54E-4653-A198-6CB930012413}"/>
              </a:ext>
            </a:extLst>
          </p:cNvPr>
          <p:cNvSpPr/>
          <p:nvPr userDrawn="1"/>
        </p:nvSpPr>
        <p:spPr>
          <a:xfrm>
            <a:off x="6094178" y="3772936"/>
            <a:ext cx="360000" cy="360000"/>
          </a:xfrm>
          <a:prstGeom prst="ellipse">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bg1"/>
              </a:solidFill>
            </a:endParaRPr>
          </a:p>
        </p:txBody>
      </p:sp>
      <p:sp>
        <p:nvSpPr>
          <p:cNvPr id="19" name="Ellipse 18">
            <a:extLst>
              <a:ext uri="{FF2B5EF4-FFF2-40B4-BE49-F238E27FC236}">
                <a16:creationId xmlns:a16="http://schemas.microsoft.com/office/drawing/2014/main" id="{4F564F9B-9CAF-4CD6-8448-BF639F383E2C}"/>
              </a:ext>
            </a:extLst>
          </p:cNvPr>
          <p:cNvSpPr/>
          <p:nvPr userDrawn="1"/>
        </p:nvSpPr>
        <p:spPr>
          <a:xfrm>
            <a:off x="6094178" y="4202663"/>
            <a:ext cx="360000" cy="360000"/>
          </a:xfrm>
          <a:prstGeom prst="ellipse">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bg1"/>
              </a:solidFill>
            </a:endParaRPr>
          </a:p>
        </p:txBody>
      </p:sp>
      <p:sp>
        <p:nvSpPr>
          <p:cNvPr id="20" name="Ellipse 19">
            <a:extLst>
              <a:ext uri="{FF2B5EF4-FFF2-40B4-BE49-F238E27FC236}">
                <a16:creationId xmlns:a16="http://schemas.microsoft.com/office/drawing/2014/main" id="{3CEA8388-52AE-451F-9E6A-73BC22C556E9}"/>
              </a:ext>
            </a:extLst>
          </p:cNvPr>
          <p:cNvSpPr/>
          <p:nvPr userDrawn="1"/>
        </p:nvSpPr>
        <p:spPr>
          <a:xfrm>
            <a:off x="6094178" y="4631374"/>
            <a:ext cx="360000" cy="360000"/>
          </a:xfrm>
          <a:prstGeom prst="ellipse">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bg1"/>
              </a:solidFill>
            </a:endParaRPr>
          </a:p>
        </p:txBody>
      </p:sp>
      <p:pic>
        <p:nvPicPr>
          <p:cNvPr id="21" name="Graphique 20" descr="Utilisateur contour">
            <a:extLst>
              <a:ext uri="{FF2B5EF4-FFF2-40B4-BE49-F238E27FC236}">
                <a16:creationId xmlns:a16="http://schemas.microsoft.com/office/drawing/2014/main" id="{70189C17-00F7-4AAD-981A-52E06A416A97}"/>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166178" y="3844936"/>
            <a:ext cx="216000" cy="216000"/>
          </a:xfrm>
          <a:prstGeom prst="rect">
            <a:avLst/>
          </a:prstGeom>
        </p:spPr>
      </p:pic>
      <p:pic>
        <p:nvPicPr>
          <p:cNvPr id="22" name="Graphique 21" descr="Téléphone à haut-parleur contour">
            <a:extLst>
              <a:ext uri="{FF2B5EF4-FFF2-40B4-BE49-F238E27FC236}">
                <a16:creationId xmlns:a16="http://schemas.microsoft.com/office/drawing/2014/main" id="{B7488837-77D9-4554-8845-F24AE75C42FB}"/>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166178" y="4273170"/>
            <a:ext cx="216000" cy="216000"/>
          </a:xfrm>
          <a:prstGeom prst="rect">
            <a:avLst/>
          </a:prstGeom>
        </p:spPr>
      </p:pic>
      <p:pic>
        <p:nvPicPr>
          <p:cNvPr id="23" name="Graphique 22" descr="Adresse de courrier contour">
            <a:extLst>
              <a:ext uri="{FF2B5EF4-FFF2-40B4-BE49-F238E27FC236}">
                <a16:creationId xmlns:a16="http://schemas.microsoft.com/office/drawing/2014/main" id="{992F61C4-BE5C-45EC-99EC-09BD2AFF72A4}"/>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166178" y="4701409"/>
            <a:ext cx="216000" cy="216000"/>
          </a:xfrm>
          <a:prstGeom prst="rect">
            <a:avLst/>
          </a:prstGeom>
        </p:spPr>
      </p:pic>
      <p:sp>
        <p:nvSpPr>
          <p:cNvPr id="24" name="ZoneTexte 23">
            <a:extLst>
              <a:ext uri="{FF2B5EF4-FFF2-40B4-BE49-F238E27FC236}">
                <a16:creationId xmlns:a16="http://schemas.microsoft.com/office/drawing/2014/main" id="{DBCFCC01-5499-4DFE-B652-88F9CE46B57B}"/>
              </a:ext>
            </a:extLst>
          </p:cNvPr>
          <p:cNvSpPr txBox="1"/>
          <p:nvPr userDrawn="1"/>
        </p:nvSpPr>
        <p:spPr>
          <a:xfrm>
            <a:off x="6094179" y="1937247"/>
            <a:ext cx="4744784" cy="1220847"/>
          </a:xfrm>
          <a:prstGeom prst="rect">
            <a:avLst/>
          </a:prstGeom>
          <a:noFill/>
        </p:spPr>
        <p:txBody>
          <a:bodyPr wrap="square" rtlCol="0">
            <a:spAutoFit/>
          </a:bodyPr>
          <a:lstStyle/>
          <a:p>
            <a:pPr>
              <a:lnSpc>
                <a:spcPts val="4400"/>
              </a:lnSpc>
            </a:pPr>
            <a:r>
              <a:rPr lang="fr-BE" sz="4400" b="1" i="0">
                <a:solidFill>
                  <a:schemeClr val="bg1"/>
                </a:solidFill>
                <a:latin typeface="Avenir Next LT Pro Demi" panose="020B0504020202020204" pitchFamily="34" charset="77"/>
              </a:rPr>
              <a:t>Merci pour </a:t>
            </a:r>
            <a:br>
              <a:rPr lang="fr-BE" sz="4400" b="1" i="0">
                <a:solidFill>
                  <a:schemeClr val="bg1"/>
                </a:solidFill>
                <a:latin typeface="Avenir Next LT Pro Demi" panose="020B0504020202020204" pitchFamily="34" charset="77"/>
              </a:rPr>
            </a:br>
            <a:r>
              <a:rPr lang="fr-BE" sz="4400" b="1" i="0">
                <a:solidFill>
                  <a:schemeClr val="bg1"/>
                </a:solidFill>
                <a:latin typeface="Avenir Next LT Pro Demi" panose="020B0504020202020204" pitchFamily="34" charset="77"/>
              </a:rPr>
              <a:t>votre attention !</a:t>
            </a:r>
          </a:p>
        </p:txBody>
      </p:sp>
    </p:spTree>
    <p:extLst>
      <p:ext uri="{BB962C8B-B14F-4D97-AF65-F5344CB8AC3E}">
        <p14:creationId xmlns:p14="http://schemas.microsoft.com/office/powerpoint/2010/main" val="14219316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Titre_Dispo3">
    <p:bg>
      <p:bgPr>
        <a:solidFill>
          <a:srgbClr val="EF8879"/>
        </a:solidFill>
        <a:effectLst/>
      </p:bgPr>
    </p:bg>
    <p:spTree>
      <p:nvGrpSpPr>
        <p:cNvPr id="1" name=""/>
        <p:cNvGrpSpPr/>
        <p:nvPr/>
      </p:nvGrpSpPr>
      <p:grpSpPr>
        <a:xfrm>
          <a:off x="0" y="0"/>
          <a:ext cx="0" cy="0"/>
          <a:chOff x="0" y="0"/>
          <a:chExt cx="0" cy="0"/>
        </a:xfrm>
      </p:grpSpPr>
      <p:sp>
        <p:nvSpPr>
          <p:cNvPr id="11" name="Espace réservé pour une image  10">
            <a:extLst>
              <a:ext uri="{FF2B5EF4-FFF2-40B4-BE49-F238E27FC236}">
                <a16:creationId xmlns:a16="http://schemas.microsoft.com/office/drawing/2014/main" id="{54D979AA-B05E-49CF-AC0F-513AEE924B2F}"/>
              </a:ext>
            </a:extLst>
          </p:cNvPr>
          <p:cNvSpPr>
            <a:spLocks noGrp="1"/>
          </p:cNvSpPr>
          <p:nvPr>
            <p:ph type="pic" sz="quarter" idx="10"/>
          </p:nvPr>
        </p:nvSpPr>
        <p:spPr>
          <a:xfrm>
            <a:off x="7015199" y="1"/>
            <a:ext cx="5176801" cy="6858000"/>
          </a:xfrm>
        </p:spPr>
        <p:txBody>
          <a:bodyPr/>
          <a:lstStyle/>
          <a:p>
            <a:endParaRPr lang="fr-BE"/>
          </a:p>
        </p:txBody>
      </p:sp>
      <p:sp>
        <p:nvSpPr>
          <p:cNvPr id="6" name="Titre 1">
            <a:extLst>
              <a:ext uri="{FF2B5EF4-FFF2-40B4-BE49-F238E27FC236}">
                <a16:creationId xmlns:a16="http://schemas.microsoft.com/office/drawing/2014/main" id="{D51AA946-C477-48E9-982E-0F231806801E}"/>
              </a:ext>
            </a:extLst>
          </p:cNvPr>
          <p:cNvSpPr txBox="1">
            <a:spLocks/>
          </p:cNvSpPr>
          <p:nvPr userDrawn="1"/>
        </p:nvSpPr>
        <p:spPr>
          <a:xfrm>
            <a:off x="1234993" y="529239"/>
            <a:ext cx="5491202" cy="23876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fr-FR"/>
          </a:p>
        </p:txBody>
      </p:sp>
      <p:sp>
        <p:nvSpPr>
          <p:cNvPr id="7" name="Sous-titre 2">
            <a:extLst>
              <a:ext uri="{FF2B5EF4-FFF2-40B4-BE49-F238E27FC236}">
                <a16:creationId xmlns:a16="http://schemas.microsoft.com/office/drawing/2014/main" id="{578927C0-0A04-4053-A791-3F812E7AFDFB}"/>
              </a:ext>
            </a:extLst>
          </p:cNvPr>
          <p:cNvSpPr txBox="1">
            <a:spLocks/>
          </p:cNvSpPr>
          <p:nvPr userDrawn="1"/>
        </p:nvSpPr>
        <p:spPr>
          <a:xfrm>
            <a:off x="1234991" y="3008914"/>
            <a:ext cx="5491203"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fr-FR"/>
          </a:p>
        </p:txBody>
      </p:sp>
      <p:sp>
        <p:nvSpPr>
          <p:cNvPr id="9" name="Sous-titre 2">
            <a:extLst>
              <a:ext uri="{FF2B5EF4-FFF2-40B4-BE49-F238E27FC236}">
                <a16:creationId xmlns:a16="http://schemas.microsoft.com/office/drawing/2014/main" id="{AF50E8CA-E9D9-46C8-9386-44A118772EB7}"/>
              </a:ext>
            </a:extLst>
          </p:cNvPr>
          <p:cNvSpPr txBox="1">
            <a:spLocks/>
          </p:cNvSpPr>
          <p:nvPr userDrawn="1"/>
        </p:nvSpPr>
        <p:spPr>
          <a:xfrm>
            <a:off x="3112850" y="360001"/>
            <a:ext cx="3613345" cy="268600"/>
          </a:xfrm>
          <a:prstGeom prst="rect">
            <a:avLst/>
          </a:prstGeom>
        </p:spPr>
        <p:txBody>
          <a:bodyPr vert="horz" lIns="91440" tIns="45720" rIns="91440" bIns="45720" rtlCol="0">
            <a:normAutofit fontScale="9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lnSpc>
                <a:spcPct val="100000"/>
              </a:lnSpc>
            </a:pPr>
            <a:r>
              <a:rPr lang="fr-FR" sz="1400" b="1">
                <a:solidFill>
                  <a:schemeClr val="bg1"/>
                </a:solidFill>
                <a:latin typeface="Avenir Next LT Pro" panose="020B0504020202020204" pitchFamily="34" charset="77"/>
              </a:rPr>
              <a:t>Service public de Wallonie</a:t>
            </a:r>
            <a:endParaRPr lang="fr-FR" sz="1400">
              <a:solidFill>
                <a:schemeClr val="bg1"/>
              </a:solidFill>
              <a:latin typeface="Avenir Next LT Pro" panose="020B0504020202020204" pitchFamily="34" charset="77"/>
            </a:endParaRPr>
          </a:p>
        </p:txBody>
      </p:sp>
      <p:sp>
        <p:nvSpPr>
          <p:cNvPr id="15" name="Espace réservé du texte 14">
            <a:extLst>
              <a:ext uri="{FF2B5EF4-FFF2-40B4-BE49-F238E27FC236}">
                <a16:creationId xmlns:a16="http://schemas.microsoft.com/office/drawing/2014/main" id="{B9A6DF92-B356-40A8-95CC-A045CE628914}"/>
              </a:ext>
            </a:extLst>
          </p:cNvPr>
          <p:cNvSpPr>
            <a:spLocks noGrp="1"/>
          </p:cNvSpPr>
          <p:nvPr>
            <p:ph type="body" sz="quarter" idx="16" hasCustomPrompt="1"/>
          </p:nvPr>
        </p:nvSpPr>
        <p:spPr>
          <a:xfrm>
            <a:off x="3112850" y="628601"/>
            <a:ext cx="3613345" cy="353618"/>
          </a:xfrm>
        </p:spPr>
        <p:txBody>
          <a:bodyPr>
            <a:normAutofit/>
          </a:bodyPr>
          <a:lstStyle>
            <a:lvl1pPr algn="r">
              <a:lnSpc>
                <a:spcPct val="100000"/>
              </a:lnSpc>
              <a:spcBef>
                <a:spcPts val="0"/>
              </a:spcBef>
              <a:defRPr sz="1400">
                <a:solidFill>
                  <a:schemeClr val="bg1"/>
                </a:solidFill>
              </a:defRPr>
            </a:lvl1pPr>
            <a:lvl5pPr marL="1828800" indent="0">
              <a:buNone/>
              <a:defRPr/>
            </a:lvl5pPr>
          </a:lstStyle>
          <a:p>
            <a:pPr lvl="0"/>
            <a:r>
              <a:rPr lang="fr-BE" sz="1400"/>
              <a:t>SPW #entité</a:t>
            </a:r>
          </a:p>
        </p:txBody>
      </p:sp>
      <p:sp>
        <p:nvSpPr>
          <p:cNvPr id="16" name="Espace réservé du texte 14">
            <a:extLst>
              <a:ext uri="{FF2B5EF4-FFF2-40B4-BE49-F238E27FC236}">
                <a16:creationId xmlns:a16="http://schemas.microsoft.com/office/drawing/2014/main" id="{50614D75-A381-4FBF-A4E5-F7176971F5DA}"/>
              </a:ext>
            </a:extLst>
          </p:cNvPr>
          <p:cNvSpPr>
            <a:spLocks noGrp="1"/>
          </p:cNvSpPr>
          <p:nvPr>
            <p:ph type="body" sz="quarter" idx="17" hasCustomPrompt="1"/>
          </p:nvPr>
        </p:nvSpPr>
        <p:spPr>
          <a:xfrm>
            <a:off x="3112849" y="954694"/>
            <a:ext cx="3613345" cy="353618"/>
          </a:xfrm>
        </p:spPr>
        <p:txBody>
          <a:bodyPr>
            <a:normAutofit/>
          </a:bodyPr>
          <a:lstStyle>
            <a:lvl1pPr algn="r">
              <a:lnSpc>
                <a:spcPct val="100000"/>
              </a:lnSpc>
              <a:spcBef>
                <a:spcPts val="0"/>
              </a:spcBef>
              <a:defRPr sz="1400">
                <a:solidFill>
                  <a:schemeClr val="bg1"/>
                </a:solidFill>
              </a:defRPr>
            </a:lvl1pPr>
            <a:lvl5pPr marL="1828800" indent="0">
              <a:buNone/>
              <a:defRPr/>
            </a:lvl5pPr>
          </a:lstStyle>
          <a:p>
            <a:pPr lvl="0"/>
            <a:r>
              <a:rPr lang="fr-BE" sz="1400"/>
              <a:t>Département</a:t>
            </a:r>
          </a:p>
        </p:txBody>
      </p:sp>
      <p:sp>
        <p:nvSpPr>
          <p:cNvPr id="10" name="Espace réservé du texte 12">
            <a:extLst>
              <a:ext uri="{FF2B5EF4-FFF2-40B4-BE49-F238E27FC236}">
                <a16:creationId xmlns:a16="http://schemas.microsoft.com/office/drawing/2014/main" id="{5996BE37-CE21-4290-BC76-0903820B0307}"/>
              </a:ext>
            </a:extLst>
          </p:cNvPr>
          <p:cNvSpPr>
            <a:spLocks noGrp="1"/>
          </p:cNvSpPr>
          <p:nvPr>
            <p:ph type="body" sz="quarter" idx="11" hasCustomPrompt="1"/>
          </p:nvPr>
        </p:nvSpPr>
        <p:spPr>
          <a:xfrm>
            <a:off x="1856883" y="4145200"/>
            <a:ext cx="4075755" cy="312256"/>
          </a:xfrm>
        </p:spPr>
        <p:txBody>
          <a:bodyPr anchor="t">
            <a:normAutofit/>
          </a:bodyPr>
          <a:lstStyle>
            <a:lvl1pPr>
              <a:defRPr sz="1600">
                <a:solidFill>
                  <a:schemeClr val="bg1"/>
                </a:solidFill>
              </a:defRPr>
            </a:lvl1pPr>
          </a:lstStyle>
          <a:p>
            <a:pPr lvl="0"/>
            <a:r>
              <a:rPr lang="fr-FR"/>
              <a:t>Intervenant</a:t>
            </a:r>
            <a:endParaRPr lang="fr-BE"/>
          </a:p>
        </p:txBody>
      </p:sp>
      <p:sp>
        <p:nvSpPr>
          <p:cNvPr id="14" name="Espace réservé du texte 12">
            <a:extLst>
              <a:ext uri="{FF2B5EF4-FFF2-40B4-BE49-F238E27FC236}">
                <a16:creationId xmlns:a16="http://schemas.microsoft.com/office/drawing/2014/main" id="{5D88B5A4-68C7-4468-838B-BBF23E477C43}"/>
              </a:ext>
            </a:extLst>
          </p:cNvPr>
          <p:cNvSpPr>
            <a:spLocks noGrp="1"/>
          </p:cNvSpPr>
          <p:nvPr>
            <p:ph type="body" sz="quarter" idx="18" hasCustomPrompt="1"/>
          </p:nvPr>
        </p:nvSpPr>
        <p:spPr>
          <a:xfrm>
            <a:off x="1856882" y="4573269"/>
            <a:ext cx="4075755" cy="312256"/>
          </a:xfrm>
        </p:spPr>
        <p:txBody>
          <a:bodyPr anchor="t">
            <a:normAutofit/>
          </a:bodyPr>
          <a:lstStyle>
            <a:lvl1pPr>
              <a:defRPr sz="1600">
                <a:solidFill>
                  <a:schemeClr val="bg1"/>
                </a:solidFill>
              </a:defRPr>
            </a:lvl1pPr>
          </a:lstStyle>
          <a:p>
            <a:pPr lvl="0"/>
            <a:r>
              <a:rPr lang="fr-FR"/>
              <a:t>Téléphone</a:t>
            </a:r>
            <a:endParaRPr lang="fr-BE"/>
          </a:p>
        </p:txBody>
      </p:sp>
      <p:sp>
        <p:nvSpPr>
          <p:cNvPr id="17" name="Espace réservé du texte 12">
            <a:extLst>
              <a:ext uri="{FF2B5EF4-FFF2-40B4-BE49-F238E27FC236}">
                <a16:creationId xmlns:a16="http://schemas.microsoft.com/office/drawing/2014/main" id="{1403C73D-1B1C-4D7F-99F0-C690D97BDA2F}"/>
              </a:ext>
            </a:extLst>
          </p:cNvPr>
          <p:cNvSpPr>
            <a:spLocks noGrp="1"/>
          </p:cNvSpPr>
          <p:nvPr>
            <p:ph type="body" sz="quarter" idx="19" hasCustomPrompt="1"/>
          </p:nvPr>
        </p:nvSpPr>
        <p:spPr>
          <a:xfrm>
            <a:off x="1856882" y="5001669"/>
            <a:ext cx="4075755" cy="312256"/>
          </a:xfrm>
        </p:spPr>
        <p:txBody>
          <a:bodyPr anchor="t">
            <a:normAutofit/>
          </a:bodyPr>
          <a:lstStyle>
            <a:lvl1pPr>
              <a:defRPr sz="1600">
                <a:solidFill>
                  <a:schemeClr val="bg1"/>
                </a:solidFill>
              </a:defRPr>
            </a:lvl1pPr>
          </a:lstStyle>
          <a:p>
            <a:pPr lvl="0"/>
            <a:r>
              <a:rPr lang="fr-FR"/>
              <a:t>Mail</a:t>
            </a:r>
            <a:endParaRPr lang="fr-BE"/>
          </a:p>
        </p:txBody>
      </p:sp>
      <p:sp>
        <p:nvSpPr>
          <p:cNvPr id="18" name="Ellipse 17">
            <a:extLst>
              <a:ext uri="{FF2B5EF4-FFF2-40B4-BE49-F238E27FC236}">
                <a16:creationId xmlns:a16="http://schemas.microsoft.com/office/drawing/2014/main" id="{7CB14B59-084C-445B-BAC3-4521403FDDAF}"/>
              </a:ext>
            </a:extLst>
          </p:cNvPr>
          <p:cNvSpPr/>
          <p:nvPr userDrawn="1"/>
        </p:nvSpPr>
        <p:spPr>
          <a:xfrm>
            <a:off x="1187852" y="4121328"/>
            <a:ext cx="360000" cy="360000"/>
          </a:xfrm>
          <a:prstGeom prst="ellipse">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bg1"/>
              </a:solidFill>
            </a:endParaRPr>
          </a:p>
        </p:txBody>
      </p:sp>
      <p:sp>
        <p:nvSpPr>
          <p:cNvPr id="19" name="Ellipse 18">
            <a:extLst>
              <a:ext uri="{FF2B5EF4-FFF2-40B4-BE49-F238E27FC236}">
                <a16:creationId xmlns:a16="http://schemas.microsoft.com/office/drawing/2014/main" id="{8DD5B52A-2F8D-4862-B7DB-4748180B5A55}"/>
              </a:ext>
            </a:extLst>
          </p:cNvPr>
          <p:cNvSpPr/>
          <p:nvPr userDrawn="1"/>
        </p:nvSpPr>
        <p:spPr>
          <a:xfrm>
            <a:off x="1187852" y="4551055"/>
            <a:ext cx="360000" cy="360000"/>
          </a:xfrm>
          <a:prstGeom prst="ellipse">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bg1"/>
              </a:solidFill>
            </a:endParaRPr>
          </a:p>
        </p:txBody>
      </p:sp>
      <p:sp>
        <p:nvSpPr>
          <p:cNvPr id="20" name="Ellipse 19">
            <a:extLst>
              <a:ext uri="{FF2B5EF4-FFF2-40B4-BE49-F238E27FC236}">
                <a16:creationId xmlns:a16="http://schemas.microsoft.com/office/drawing/2014/main" id="{74ED18EE-DAE7-43E9-9472-AA8B5B85528C}"/>
              </a:ext>
            </a:extLst>
          </p:cNvPr>
          <p:cNvSpPr/>
          <p:nvPr userDrawn="1"/>
        </p:nvSpPr>
        <p:spPr>
          <a:xfrm>
            <a:off x="1187852" y="4979762"/>
            <a:ext cx="360000" cy="360000"/>
          </a:xfrm>
          <a:prstGeom prst="ellipse">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bg1"/>
              </a:solidFill>
            </a:endParaRPr>
          </a:p>
        </p:txBody>
      </p:sp>
      <p:pic>
        <p:nvPicPr>
          <p:cNvPr id="21" name="Graphique 20" descr="Utilisateur contour">
            <a:extLst>
              <a:ext uri="{FF2B5EF4-FFF2-40B4-BE49-F238E27FC236}">
                <a16:creationId xmlns:a16="http://schemas.microsoft.com/office/drawing/2014/main" id="{A8426423-8FC7-4240-A0F8-9A50106AE2B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59852" y="4193328"/>
            <a:ext cx="216000" cy="216000"/>
          </a:xfrm>
          <a:prstGeom prst="rect">
            <a:avLst/>
          </a:prstGeom>
        </p:spPr>
      </p:pic>
      <p:pic>
        <p:nvPicPr>
          <p:cNvPr id="22" name="Graphique 21" descr="Téléphone à haut-parleur contour">
            <a:extLst>
              <a:ext uri="{FF2B5EF4-FFF2-40B4-BE49-F238E27FC236}">
                <a16:creationId xmlns:a16="http://schemas.microsoft.com/office/drawing/2014/main" id="{271586A6-2518-47AA-8F57-A0A9AF3AD974}"/>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259852" y="4621562"/>
            <a:ext cx="216000" cy="216000"/>
          </a:xfrm>
          <a:prstGeom prst="rect">
            <a:avLst/>
          </a:prstGeom>
        </p:spPr>
      </p:pic>
      <p:pic>
        <p:nvPicPr>
          <p:cNvPr id="23" name="Graphique 22" descr="Adresse de courrier contour">
            <a:extLst>
              <a:ext uri="{FF2B5EF4-FFF2-40B4-BE49-F238E27FC236}">
                <a16:creationId xmlns:a16="http://schemas.microsoft.com/office/drawing/2014/main" id="{9B1DDEEE-5ED3-4BFB-A366-52CC2BBB50CA}"/>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259852" y="5049797"/>
            <a:ext cx="216000" cy="216000"/>
          </a:xfrm>
          <a:prstGeom prst="rect">
            <a:avLst/>
          </a:prstGeom>
        </p:spPr>
      </p:pic>
      <p:sp>
        <p:nvSpPr>
          <p:cNvPr id="24" name="ZoneTexte 23">
            <a:extLst>
              <a:ext uri="{FF2B5EF4-FFF2-40B4-BE49-F238E27FC236}">
                <a16:creationId xmlns:a16="http://schemas.microsoft.com/office/drawing/2014/main" id="{EAB60149-75CF-46B1-AB40-302BDC68580A}"/>
              </a:ext>
            </a:extLst>
          </p:cNvPr>
          <p:cNvSpPr txBox="1"/>
          <p:nvPr userDrawn="1"/>
        </p:nvSpPr>
        <p:spPr>
          <a:xfrm>
            <a:off x="1187853" y="2285639"/>
            <a:ext cx="4744784" cy="1220847"/>
          </a:xfrm>
          <a:prstGeom prst="rect">
            <a:avLst/>
          </a:prstGeom>
          <a:noFill/>
        </p:spPr>
        <p:txBody>
          <a:bodyPr wrap="square" rtlCol="0">
            <a:spAutoFit/>
          </a:bodyPr>
          <a:lstStyle/>
          <a:p>
            <a:pPr>
              <a:lnSpc>
                <a:spcPts val="4400"/>
              </a:lnSpc>
            </a:pPr>
            <a:r>
              <a:rPr lang="fr-BE" sz="4400" b="1" i="0">
                <a:solidFill>
                  <a:schemeClr val="bg1"/>
                </a:solidFill>
                <a:latin typeface="Avenir Next LT Pro Demi" panose="020B0504020202020204" pitchFamily="34" charset="77"/>
              </a:rPr>
              <a:t>Merci pour </a:t>
            </a:r>
            <a:br>
              <a:rPr lang="fr-BE" sz="4400" b="1" i="0">
                <a:solidFill>
                  <a:schemeClr val="bg1"/>
                </a:solidFill>
                <a:latin typeface="Avenir Next LT Pro Demi" panose="020B0504020202020204" pitchFamily="34" charset="77"/>
              </a:rPr>
            </a:br>
            <a:r>
              <a:rPr lang="fr-BE" sz="4400" b="1" i="0">
                <a:solidFill>
                  <a:schemeClr val="bg1"/>
                </a:solidFill>
                <a:latin typeface="Avenir Next LT Pro Demi" panose="020B0504020202020204" pitchFamily="34" charset="77"/>
              </a:rPr>
              <a:t>votre attention !</a:t>
            </a:r>
          </a:p>
        </p:txBody>
      </p:sp>
      <p:sp>
        <p:nvSpPr>
          <p:cNvPr id="25" name="Espace réservé du texte 14">
            <a:extLst>
              <a:ext uri="{FF2B5EF4-FFF2-40B4-BE49-F238E27FC236}">
                <a16:creationId xmlns:a16="http://schemas.microsoft.com/office/drawing/2014/main" id="{21A3245A-0008-40CD-896F-9E319C67DBE4}"/>
              </a:ext>
            </a:extLst>
          </p:cNvPr>
          <p:cNvSpPr>
            <a:spLocks noGrp="1"/>
          </p:cNvSpPr>
          <p:nvPr>
            <p:ph type="body" sz="quarter" idx="14" hasCustomPrompt="1"/>
          </p:nvPr>
        </p:nvSpPr>
        <p:spPr>
          <a:xfrm>
            <a:off x="170799" y="5942042"/>
            <a:ext cx="1808162" cy="773438"/>
          </a:xfrm>
        </p:spPr>
        <p:txBody>
          <a:bodyPr anchor="b">
            <a:normAutofit/>
          </a:bodyPr>
          <a:lstStyle>
            <a:lvl1pPr>
              <a:defRPr sz="1200" b="1">
                <a:solidFill>
                  <a:schemeClr val="bg1"/>
                </a:solidFill>
              </a:defRPr>
            </a:lvl1pPr>
            <a:lvl2pPr marL="457200" indent="0">
              <a:buNone/>
              <a:defRPr/>
            </a:lvl2pPr>
          </a:lstStyle>
          <a:p>
            <a:pPr lvl="0"/>
            <a:r>
              <a:rPr lang="fr-BE" sz="1200"/>
              <a:t>Date</a:t>
            </a:r>
            <a:endParaRPr lang="fr-BE"/>
          </a:p>
        </p:txBody>
      </p:sp>
    </p:spTree>
    <p:extLst>
      <p:ext uri="{BB962C8B-B14F-4D97-AF65-F5344CB8AC3E}">
        <p14:creationId xmlns:p14="http://schemas.microsoft.com/office/powerpoint/2010/main" val="19584524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re_Dispo3">
    <p:bg>
      <p:bgPr>
        <a:solidFill>
          <a:srgbClr val="EF8879"/>
        </a:solidFill>
        <a:effectLst/>
      </p:bgPr>
    </p:bg>
    <p:spTree>
      <p:nvGrpSpPr>
        <p:cNvPr id="1" name=""/>
        <p:cNvGrpSpPr/>
        <p:nvPr/>
      </p:nvGrpSpPr>
      <p:grpSpPr>
        <a:xfrm>
          <a:off x="0" y="0"/>
          <a:ext cx="0" cy="0"/>
          <a:chOff x="0" y="0"/>
          <a:chExt cx="0" cy="0"/>
        </a:xfrm>
      </p:grpSpPr>
      <p:sp>
        <p:nvSpPr>
          <p:cNvPr id="11" name="Espace réservé pour une image  10">
            <a:extLst>
              <a:ext uri="{FF2B5EF4-FFF2-40B4-BE49-F238E27FC236}">
                <a16:creationId xmlns:a16="http://schemas.microsoft.com/office/drawing/2014/main" id="{54D979AA-B05E-49CF-AC0F-513AEE924B2F}"/>
              </a:ext>
            </a:extLst>
          </p:cNvPr>
          <p:cNvSpPr>
            <a:spLocks noGrp="1"/>
          </p:cNvSpPr>
          <p:nvPr>
            <p:ph type="pic" sz="quarter" idx="10"/>
          </p:nvPr>
        </p:nvSpPr>
        <p:spPr>
          <a:xfrm>
            <a:off x="7015199" y="1"/>
            <a:ext cx="5176801" cy="6858000"/>
          </a:xfrm>
        </p:spPr>
        <p:txBody>
          <a:bodyPr/>
          <a:lstStyle/>
          <a:p>
            <a:endParaRPr lang="fr-BE"/>
          </a:p>
        </p:txBody>
      </p:sp>
      <p:sp>
        <p:nvSpPr>
          <p:cNvPr id="6" name="Titre 1">
            <a:extLst>
              <a:ext uri="{FF2B5EF4-FFF2-40B4-BE49-F238E27FC236}">
                <a16:creationId xmlns:a16="http://schemas.microsoft.com/office/drawing/2014/main" id="{D51AA946-C477-48E9-982E-0F231806801E}"/>
              </a:ext>
            </a:extLst>
          </p:cNvPr>
          <p:cNvSpPr txBox="1">
            <a:spLocks/>
          </p:cNvSpPr>
          <p:nvPr userDrawn="1"/>
        </p:nvSpPr>
        <p:spPr>
          <a:xfrm>
            <a:off x="1234993" y="529239"/>
            <a:ext cx="5491202" cy="23876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fr-FR"/>
          </a:p>
        </p:txBody>
      </p:sp>
      <p:sp>
        <p:nvSpPr>
          <p:cNvPr id="7" name="Sous-titre 2">
            <a:extLst>
              <a:ext uri="{FF2B5EF4-FFF2-40B4-BE49-F238E27FC236}">
                <a16:creationId xmlns:a16="http://schemas.microsoft.com/office/drawing/2014/main" id="{578927C0-0A04-4053-A791-3F812E7AFDFB}"/>
              </a:ext>
            </a:extLst>
          </p:cNvPr>
          <p:cNvSpPr txBox="1">
            <a:spLocks/>
          </p:cNvSpPr>
          <p:nvPr userDrawn="1"/>
        </p:nvSpPr>
        <p:spPr>
          <a:xfrm>
            <a:off x="1234991" y="3008914"/>
            <a:ext cx="5491203"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fr-FR"/>
          </a:p>
        </p:txBody>
      </p:sp>
      <p:sp>
        <p:nvSpPr>
          <p:cNvPr id="9" name="Sous-titre 2">
            <a:extLst>
              <a:ext uri="{FF2B5EF4-FFF2-40B4-BE49-F238E27FC236}">
                <a16:creationId xmlns:a16="http://schemas.microsoft.com/office/drawing/2014/main" id="{AF50E8CA-E9D9-46C8-9386-44A118772EB7}"/>
              </a:ext>
            </a:extLst>
          </p:cNvPr>
          <p:cNvSpPr txBox="1">
            <a:spLocks/>
          </p:cNvSpPr>
          <p:nvPr userDrawn="1"/>
        </p:nvSpPr>
        <p:spPr>
          <a:xfrm>
            <a:off x="3112850" y="360001"/>
            <a:ext cx="3613345" cy="268600"/>
          </a:xfrm>
          <a:prstGeom prst="rect">
            <a:avLst/>
          </a:prstGeom>
        </p:spPr>
        <p:txBody>
          <a:bodyPr vert="horz" lIns="91440" tIns="45720" rIns="91440" bIns="45720" rtlCol="0">
            <a:normAutofit fontScale="9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lnSpc>
                <a:spcPct val="100000"/>
              </a:lnSpc>
            </a:pPr>
            <a:r>
              <a:rPr lang="fr-FR" sz="1400" b="1">
                <a:solidFill>
                  <a:schemeClr val="bg1"/>
                </a:solidFill>
                <a:latin typeface="Avenir Next LT Pro" panose="020B0504020202020204" pitchFamily="34" charset="77"/>
              </a:rPr>
              <a:t>Service public de Wallonie</a:t>
            </a:r>
            <a:endParaRPr lang="fr-FR" sz="1400">
              <a:solidFill>
                <a:schemeClr val="bg1"/>
              </a:solidFill>
              <a:latin typeface="Avenir Next LT Pro" panose="020B0504020202020204" pitchFamily="34" charset="77"/>
            </a:endParaRPr>
          </a:p>
        </p:txBody>
      </p:sp>
      <p:sp>
        <p:nvSpPr>
          <p:cNvPr id="12" name="Espace réservé du texte 2">
            <a:extLst>
              <a:ext uri="{FF2B5EF4-FFF2-40B4-BE49-F238E27FC236}">
                <a16:creationId xmlns:a16="http://schemas.microsoft.com/office/drawing/2014/main" id="{2D23BBC2-9AF1-477E-8990-D383427AF8AB}"/>
              </a:ext>
            </a:extLst>
          </p:cNvPr>
          <p:cNvSpPr>
            <a:spLocks noGrp="1"/>
          </p:cNvSpPr>
          <p:nvPr>
            <p:ph type="body" sz="quarter" idx="15" hasCustomPrompt="1"/>
          </p:nvPr>
        </p:nvSpPr>
        <p:spPr>
          <a:xfrm>
            <a:off x="945986" y="2015762"/>
            <a:ext cx="5596035" cy="1419031"/>
          </a:xfrm>
        </p:spPr>
        <p:txBody>
          <a:bodyPr anchor="b">
            <a:normAutofit/>
          </a:bodyPr>
          <a:lstStyle>
            <a:lvl1pPr>
              <a:lnSpc>
                <a:spcPts val="4800"/>
              </a:lnSpc>
              <a:defRPr sz="4800" b="1" i="0">
                <a:solidFill>
                  <a:schemeClr val="bg1"/>
                </a:solidFill>
                <a:latin typeface="Avenir Next LT Pro Demi" panose="020B0504020202020204" pitchFamily="34" charset="77"/>
              </a:defRPr>
            </a:lvl1pPr>
          </a:lstStyle>
          <a:p>
            <a:pPr lvl="0"/>
            <a:r>
              <a:rPr lang="fr-FR"/>
              <a:t>Titre de la présentation</a:t>
            </a:r>
          </a:p>
        </p:txBody>
      </p:sp>
      <p:sp>
        <p:nvSpPr>
          <p:cNvPr id="13" name="Espace réservé du texte 12">
            <a:extLst>
              <a:ext uri="{FF2B5EF4-FFF2-40B4-BE49-F238E27FC236}">
                <a16:creationId xmlns:a16="http://schemas.microsoft.com/office/drawing/2014/main" id="{52621B7F-B5FC-4C87-B3FB-B25227C0A585}"/>
              </a:ext>
            </a:extLst>
          </p:cNvPr>
          <p:cNvSpPr>
            <a:spLocks noGrp="1"/>
          </p:cNvSpPr>
          <p:nvPr>
            <p:ph type="body" sz="quarter" idx="11" hasCustomPrompt="1"/>
          </p:nvPr>
        </p:nvSpPr>
        <p:spPr>
          <a:xfrm>
            <a:off x="945986" y="3765258"/>
            <a:ext cx="5596035" cy="1742505"/>
          </a:xfrm>
        </p:spPr>
        <p:txBody>
          <a:bodyPr anchor="t">
            <a:normAutofit/>
          </a:bodyPr>
          <a:lstStyle>
            <a:lvl1pPr>
              <a:lnSpc>
                <a:spcPts val="2400"/>
              </a:lnSpc>
              <a:defRPr sz="2400">
                <a:solidFill>
                  <a:schemeClr val="bg1"/>
                </a:solidFill>
              </a:defRPr>
            </a:lvl1pPr>
          </a:lstStyle>
          <a:p>
            <a:pPr lvl="0"/>
            <a:r>
              <a:rPr lang="fr-FR"/>
              <a:t>Intervenants ou sous-titre éventuel</a:t>
            </a:r>
            <a:endParaRPr lang="fr-BE"/>
          </a:p>
        </p:txBody>
      </p:sp>
      <p:sp>
        <p:nvSpPr>
          <p:cNvPr id="15" name="Espace réservé du texte 14">
            <a:extLst>
              <a:ext uri="{FF2B5EF4-FFF2-40B4-BE49-F238E27FC236}">
                <a16:creationId xmlns:a16="http://schemas.microsoft.com/office/drawing/2014/main" id="{B9A6DF92-B356-40A8-95CC-A045CE628914}"/>
              </a:ext>
            </a:extLst>
          </p:cNvPr>
          <p:cNvSpPr>
            <a:spLocks noGrp="1"/>
          </p:cNvSpPr>
          <p:nvPr>
            <p:ph type="body" sz="quarter" idx="16" hasCustomPrompt="1"/>
          </p:nvPr>
        </p:nvSpPr>
        <p:spPr>
          <a:xfrm>
            <a:off x="3112850" y="628601"/>
            <a:ext cx="3613345" cy="353618"/>
          </a:xfrm>
        </p:spPr>
        <p:txBody>
          <a:bodyPr>
            <a:normAutofit/>
          </a:bodyPr>
          <a:lstStyle>
            <a:lvl1pPr algn="r">
              <a:lnSpc>
                <a:spcPct val="100000"/>
              </a:lnSpc>
              <a:spcBef>
                <a:spcPts val="0"/>
              </a:spcBef>
              <a:defRPr sz="1400">
                <a:solidFill>
                  <a:schemeClr val="bg1"/>
                </a:solidFill>
              </a:defRPr>
            </a:lvl1pPr>
            <a:lvl5pPr marL="1828800" indent="0">
              <a:buNone/>
              <a:defRPr/>
            </a:lvl5pPr>
          </a:lstStyle>
          <a:p>
            <a:pPr lvl="0"/>
            <a:r>
              <a:rPr lang="fr-BE" sz="1400"/>
              <a:t>SPW #entité</a:t>
            </a:r>
          </a:p>
        </p:txBody>
      </p:sp>
      <p:sp>
        <p:nvSpPr>
          <p:cNvPr id="16" name="Espace réservé du texte 14">
            <a:extLst>
              <a:ext uri="{FF2B5EF4-FFF2-40B4-BE49-F238E27FC236}">
                <a16:creationId xmlns:a16="http://schemas.microsoft.com/office/drawing/2014/main" id="{50614D75-A381-4FBF-A4E5-F7176971F5DA}"/>
              </a:ext>
            </a:extLst>
          </p:cNvPr>
          <p:cNvSpPr>
            <a:spLocks noGrp="1"/>
          </p:cNvSpPr>
          <p:nvPr>
            <p:ph type="body" sz="quarter" idx="17" hasCustomPrompt="1"/>
          </p:nvPr>
        </p:nvSpPr>
        <p:spPr>
          <a:xfrm>
            <a:off x="3112849" y="954694"/>
            <a:ext cx="3613345" cy="353618"/>
          </a:xfrm>
        </p:spPr>
        <p:txBody>
          <a:bodyPr>
            <a:normAutofit/>
          </a:bodyPr>
          <a:lstStyle>
            <a:lvl1pPr algn="r">
              <a:lnSpc>
                <a:spcPct val="100000"/>
              </a:lnSpc>
              <a:spcBef>
                <a:spcPts val="0"/>
              </a:spcBef>
              <a:defRPr sz="1400">
                <a:solidFill>
                  <a:schemeClr val="bg1"/>
                </a:solidFill>
              </a:defRPr>
            </a:lvl1pPr>
            <a:lvl5pPr marL="1828800" indent="0">
              <a:buNone/>
              <a:defRPr/>
            </a:lvl5pPr>
          </a:lstStyle>
          <a:p>
            <a:pPr lvl="0"/>
            <a:r>
              <a:rPr lang="fr-BE" sz="1400"/>
              <a:t>Département</a:t>
            </a:r>
          </a:p>
        </p:txBody>
      </p:sp>
      <p:sp>
        <p:nvSpPr>
          <p:cNvPr id="17" name="Espace réservé du texte 14">
            <a:extLst>
              <a:ext uri="{FF2B5EF4-FFF2-40B4-BE49-F238E27FC236}">
                <a16:creationId xmlns:a16="http://schemas.microsoft.com/office/drawing/2014/main" id="{568D856C-5888-435B-8D81-5F4358C66864}"/>
              </a:ext>
            </a:extLst>
          </p:cNvPr>
          <p:cNvSpPr>
            <a:spLocks noGrp="1"/>
          </p:cNvSpPr>
          <p:nvPr>
            <p:ph type="body" sz="quarter" idx="14" hasCustomPrompt="1"/>
          </p:nvPr>
        </p:nvSpPr>
        <p:spPr>
          <a:xfrm>
            <a:off x="170799" y="5942042"/>
            <a:ext cx="1808162" cy="773438"/>
          </a:xfrm>
        </p:spPr>
        <p:txBody>
          <a:bodyPr anchor="b">
            <a:normAutofit/>
          </a:bodyPr>
          <a:lstStyle>
            <a:lvl1pPr>
              <a:defRPr sz="1200" b="1">
                <a:solidFill>
                  <a:schemeClr val="bg1"/>
                </a:solidFill>
              </a:defRPr>
            </a:lvl1pPr>
            <a:lvl2pPr marL="457200" indent="0">
              <a:buNone/>
              <a:defRPr/>
            </a:lvl2pPr>
          </a:lstStyle>
          <a:p>
            <a:pPr lvl="0"/>
            <a:r>
              <a:rPr lang="fr-BE" sz="1200"/>
              <a:t>Date</a:t>
            </a:r>
            <a:endParaRPr lang="fr-BE"/>
          </a:p>
        </p:txBody>
      </p:sp>
    </p:spTree>
    <p:extLst>
      <p:ext uri="{BB962C8B-B14F-4D97-AF65-F5344CB8AC3E}">
        <p14:creationId xmlns:p14="http://schemas.microsoft.com/office/powerpoint/2010/main" val="32419806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CD3A9C8-3482-46F2-8003-132310DAE506}"/>
              </a:ext>
            </a:extLst>
          </p:cNvPr>
          <p:cNvSpPr>
            <a:spLocks noGrp="1"/>
          </p:cNvSpPr>
          <p:nvPr>
            <p:ph type="title"/>
          </p:nvPr>
        </p:nvSpPr>
        <p:spPr/>
        <p:txBody>
          <a:bodyPr/>
          <a:lstStyle>
            <a:lvl1pPr>
              <a:lnSpc>
                <a:spcPts val="4400"/>
              </a:lnSpc>
              <a:defRPr b="1" i="0">
                <a:latin typeface="Avenir Next LT Pro Demi" panose="020B0504020202020204" pitchFamily="34" charset="77"/>
              </a:defRPr>
            </a:lvl1pPr>
          </a:lstStyle>
          <a:p>
            <a:r>
              <a:rPr lang="fr-FR"/>
              <a:t>Modifiez le style du titre</a:t>
            </a:r>
            <a:endParaRPr lang="fr-BE"/>
          </a:p>
        </p:txBody>
      </p:sp>
      <p:sp>
        <p:nvSpPr>
          <p:cNvPr id="4" name="Espace réservé de l'image en ligne 3">
            <a:extLst>
              <a:ext uri="{FF2B5EF4-FFF2-40B4-BE49-F238E27FC236}">
                <a16:creationId xmlns:a16="http://schemas.microsoft.com/office/drawing/2014/main" id="{A55276B4-6773-4880-87F2-075FCFB7CF9F}"/>
              </a:ext>
            </a:extLst>
          </p:cNvPr>
          <p:cNvSpPr>
            <a:spLocks noGrp="1"/>
          </p:cNvSpPr>
          <p:nvPr>
            <p:ph type="clipArt" sz="quarter" idx="10"/>
          </p:nvPr>
        </p:nvSpPr>
        <p:spPr>
          <a:xfrm>
            <a:off x="1193800" y="2481263"/>
            <a:ext cx="8751888" cy="3462337"/>
          </a:xfrm>
        </p:spPr>
        <p:txBody>
          <a:bodyPr/>
          <a:lstStyle/>
          <a:p>
            <a:endParaRPr lang="fr-BE"/>
          </a:p>
        </p:txBody>
      </p:sp>
      <p:sp>
        <p:nvSpPr>
          <p:cNvPr id="5" name="Espace réservé du numéro de diapositive 3">
            <a:extLst>
              <a:ext uri="{FF2B5EF4-FFF2-40B4-BE49-F238E27FC236}">
                <a16:creationId xmlns:a16="http://schemas.microsoft.com/office/drawing/2014/main" id="{E6167372-144C-49AC-94FE-6B57A293AABE}"/>
              </a:ext>
            </a:extLst>
          </p:cNvPr>
          <p:cNvSpPr>
            <a:spLocks noGrp="1"/>
          </p:cNvSpPr>
          <p:nvPr>
            <p:ph type="sldNum" sz="quarter" idx="4"/>
          </p:nvPr>
        </p:nvSpPr>
        <p:spPr>
          <a:xfrm>
            <a:off x="9217090" y="6347019"/>
            <a:ext cx="2743200" cy="365125"/>
          </a:xfrm>
          <a:prstGeom prst="rect">
            <a:avLst/>
          </a:prstGeom>
        </p:spPr>
        <p:txBody>
          <a:bodyPr vert="horz" lIns="91440" tIns="45720" rIns="91440" bIns="45720" rtlCol="0" anchor="ctr"/>
          <a:lstStyle>
            <a:lvl1pPr algn="r">
              <a:defRPr sz="1100" b="0" i="0">
                <a:solidFill>
                  <a:schemeClr val="tx1"/>
                </a:solidFill>
                <a:latin typeface="Avenir Next LT Pro" panose="020B0504020202020204" pitchFamily="34" charset="77"/>
              </a:defRPr>
            </a:lvl1pPr>
          </a:lstStyle>
          <a:p>
            <a:fld id="{B310C148-1F61-5E4B-832C-FF724BEAA9FC}" type="slidenum">
              <a:rPr lang="fr-FR" smtClean="0"/>
              <a:pPr/>
              <a:t>‹N°›</a:t>
            </a:fld>
            <a:endParaRPr lang="fr-FR"/>
          </a:p>
        </p:txBody>
      </p:sp>
    </p:spTree>
    <p:extLst>
      <p:ext uri="{BB962C8B-B14F-4D97-AF65-F5344CB8AC3E}">
        <p14:creationId xmlns:p14="http://schemas.microsoft.com/office/powerpoint/2010/main" val="34026397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576CA39-D65C-4EF6-8FB8-306D7FE81B27}"/>
              </a:ext>
            </a:extLst>
          </p:cNvPr>
          <p:cNvSpPr>
            <a:spLocks noGrp="1"/>
          </p:cNvSpPr>
          <p:nvPr>
            <p:ph type="title" hasCustomPrompt="1"/>
          </p:nvPr>
        </p:nvSpPr>
        <p:spPr>
          <a:xfrm>
            <a:off x="5665106" y="2347441"/>
            <a:ext cx="5599094" cy="1500187"/>
          </a:xfrm>
        </p:spPr>
        <p:txBody>
          <a:bodyPr anchor="ctr">
            <a:normAutofit/>
          </a:bodyPr>
          <a:lstStyle>
            <a:lvl1pPr algn="l">
              <a:lnSpc>
                <a:spcPts val="4400"/>
              </a:lnSpc>
              <a:defRPr sz="4400" b="1" i="0">
                <a:latin typeface="Avenir Next LT Pro Demi" panose="020B0504020202020204" pitchFamily="34" charset="77"/>
              </a:defRPr>
            </a:lvl1pPr>
          </a:lstStyle>
          <a:p>
            <a:r>
              <a:rPr lang="fr-FR"/>
              <a:t>Nom de la section</a:t>
            </a:r>
            <a:endParaRPr lang="fr-BE"/>
          </a:p>
        </p:txBody>
      </p:sp>
      <p:sp>
        <p:nvSpPr>
          <p:cNvPr id="3" name="Espace réservé du texte 2">
            <a:extLst>
              <a:ext uri="{FF2B5EF4-FFF2-40B4-BE49-F238E27FC236}">
                <a16:creationId xmlns:a16="http://schemas.microsoft.com/office/drawing/2014/main" id="{5099FA2F-DF6E-4D8D-B121-68B3B1C546F1}"/>
              </a:ext>
            </a:extLst>
          </p:cNvPr>
          <p:cNvSpPr>
            <a:spLocks noGrp="1"/>
          </p:cNvSpPr>
          <p:nvPr>
            <p:ph type="body" idx="1" hasCustomPrompt="1"/>
          </p:nvPr>
        </p:nvSpPr>
        <p:spPr>
          <a:xfrm>
            <a:off x="5665105" y="3988901"/>
            <a:ext cx="5599095" cy="1929578"/>
          </a:xfrm>
        </p:spPr>
        <p:txBody>
          <a:bodyPr anchor="t">
            <a:normAutofit/>
          </a:bodyPr>
          <a:lstStyle>
            <a:lvl1pPr marL="0" indent="0">
              <a:lnSpc>
                <a:spcPct val="100000"/>
              </a:lnSpc>
              <a:buNone/>
              <a:defRPr sz="2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Bref résumé de la section ou sous-titre</a:t>
            </a:r>
          </a:p>
        </p:txBody>
      </p:sp>
      <p:sp>
        <p:nvSpPr>
          <p:cNvPr id="9" name="Espace réservé pour une image  8">
            <a:extLst>
              <a:ext uri="{FF2B5EF4-FFF2-40B4-BE49-F238E27FC236}">
                <a16:creationId xmlns:a16="http://schemas.microsoft.com/office/drawing/2014/main" id="{9ACD5BA0-D4E1-4DFF-8E4F-01FC70DCBDD2}"/>
              </a:ext>
            </a:extLst>
          </p:cNvPr>
          <p:cNvSpPr>
            <a:spLocks noGrp="1"/>
          </p:cNvSpPr>
          <p:nvPr>
            <p:ph type="pic" sz="quarter" idx="10"/>
          </p:nvPr>
        </p:nvSpPr>
        <p:spPr>
          <a:xfrm>
            <a:off x="0" y="0"/>
            <a:ext cx="4860000" cy="6858000"/>
          </a:xfrm>
        </p:spPr>
        <p:txBody>
          <a:bodyPr/>
          <a:lstStyle/>
          <a:p>
            <a:endParaRPr lang="fr-BE"/>
          </a:p>
        </p:txBody>
      </p:sp>
      <p:sp>
        <p:nvSpPr>
          <p:cNvPr id="6" name="Espace réservé du numéro de diapositive 3">
            <a:extLst>
              <a:ext uri="{FF2B5EF4-FFF2-40B4-BE49-F238E27FC236}">
                <a16:creationId xmlns:a16="http://schemas.microsoft.com/office/drawing/2014/main" id="{35C46EAC-BE9A-4659-934F-99AA2E6EC459}"/>
              </a:ext>
            </a:extLst>
          </p:cNvPr>
          <p:cNvSpPr>
            <a:spLocks noGrp="1"/>
          </p:cNvSpPr>
          <p:nvPr>
            <p:ph type="sldNum" sz="quarter" idx="4"/>
          </p:nvPr>
        </p:nvSpPr>
        <p:spPr>
          <a:xfrm>
            <a:off x="9217090" y="6347019"/>
            <a:ext cx="2743200" cy="365125"/>
          </a:xfrm>
          <a:prstGeom prst="rect">
            <a:avLst/>
          </a:prstGeom>
        </p:spPr>
        <p:txBody>
          <a:bodyPr vert="horz" lIns="91440" tIns="45720" rIns="91440" bIns="45720" rtlCol="0" anchor="ctr"/>
          <a:lstStyle>
            <a:lvl1pPr algn="r">
              <a:defRPr sz="1100" b="0" i="0">
                <a:solidFill>
                  <a:schemeClr val="tx1"/>
                </a:solidFill>
                <a:latin typeface="Avenir Next LT Pro" panose="020B0504020202020204" pitchFamily="34" charset="77"/>
              </a:defRPr>
            </a:lvl1pPr>
          </a:lstStyle>
          <a:p>
            <a:fld id="{B310C148-1F61-5E4B-832C-FF724BEAA9FC}" type="slidenum">
              <a:rPr lang="fr-FR" smtClean="0"/>
              <a:pPr/>
              <a:t>‹N°›</a:t>
            </a:fld>
            <a:endParaRPr lang="fr-FR"/>
          </a:p>
        </p:txBody>
      </p:sp>
    </p:spTree>
    <p:extLst>
      <p:ext uri="{BB962C8B-B14F-4D97-AF65-F5344CB8AC3E}">
        <p14:creationId xmlns:p14="http://schemas.microsoft.com/office/powerpoint/2010/main" val="47190439"/>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mage_PleinEcran">
    <p:spTree>
      <p:nvGrpSpPr>
        <p:cNvPr id="1" name=""/>
        <p:cNvGrpSpPr/>
        <p:nvPr/>
      </p:nvGrpSpPr>
      <p:grpSpPr>
        <a:xfrm>
          <a:off x="0" y="0"/>
          <a:ext cx="0" cy="0"/>
          <a:chOff x="0" y="0"/>
          <a:chExt cx="0" cy="0"/>
        </a:xfrm>
      </p:grpSpPr>
      <p:sp>
        <p:nvSpPr>
          <p:cNvPr id="10" name="Espace réservé pour une image  9">
            <a:extLst>
              <a:ext uri="{FF2B5EF4-FFF2-40B4-BE49-F238E27FC236}">
                <a16:creationId xmlns:a16="http://schemas.microsoft.com/office/drawing/2014/main" id="{ED5988A1-EB97-47AF-9D65-CC44A8F8A25B}"/>
              </a:ext>
            </a:extLst>
          </p:cNvPr>
          <p:cNvSpPr>
            <a:spLocks noGrp="1"/>
          </p:cNvSpPr>
          <p:nvPr>
            <p:ph type="pic" sz="quarter" idx="10"/>
          </p:nvPr>
        </p:nvSpPr>
        <p:spPr>
          <a:xfrm>
            <a:off x="0" y="0"/>
            <a:ext cx="12192000" cy="6858000"/>
          </a:xfrm>
        </p:spPr>
        <p:txBody>
          <a:bodyPr/>
          <a:lstStyle/>
          <a:p>
            <a:endParaRPr lang="fr-BE"/>
          </a:p>
        </p:txBody>
      </p:sp>
      <p:sp>
        <p:nvSpPr>
          <p:cNvPr id="4" name="Espace réservé du numéro de diapositive 3">
            <a:extLst>
              <a:ext uri="{FF2B5EF4-FFF2-40B4-BE49-F238E27FC236}">
                <a16:creationId xmlns:a16="http://schemas.microsoft.com/office/drawing/2014/main" id="{62070705-9942-4A8F-BA55-60230F98AC5B}"/>
              </a:ext>
            </a:extLst>
          </p:cNvPr>
          <p:cNvSpPr>
            <a:spLocks noGrp="1"/>
          </p:cNvSpPr>
          <p:nvPr>
            <p:ph type="sldNum" sz="quarter" idx="4"/>
          </p:nvPr>
        </p:nvSpPr>
        <p:spPr>
          <a:xfrm>
            <a:off x="9217090" y="6347019"/>
            <a:ext cx="2743200" cy="365125"/>
          </a:xfrm>
          <a:prstGeom prst="rect">
            <a:avLst/>
          </a:prstGeom>
        </p:spPr>
        <p:txBody>
          <a:bodyPr vert="horz" lIns="91440" tIns="45720" rIns="91440" bIns="45720" rtlCol="0" anchor="ctr"/>
          <a:lstStyle>
            <a:lvl1pPr algn="r">
              <a:defRPr sz="1100" b="0" i="0">
                <a:solidFill>
                  <a:schemeClr val="bg1"/>
                </a:solidFill>
                <a:latin typeface="Avenir Next LT Pro" panose="020B0504020202020204" pitchFamily="34" charset="77"/>
              </a:defRPr>
            </a:lvl1pPr>
          </a:lstStyle>
          <a:p>
            <a:fld id="{B310C148-1F61-5E4B-832C-FF724BEAA9FC}" type="slidenum">
              <a:rPr lang="fr-FR" smtClean="0"/>
              <a:pPr/>
              <a:t>‹N°›</a:t>
            </a:fld>
            <a:endParaRPr lang="fr-FR"/>
          </a:p>
        </p:txBody>
      </p:sp>
    </p:spTree>
    <p:extLst>
      <p:ext uri="{BB962C8B-B14F-4D97-AF65-F5344CB8AC3E}">
        <p14:creationId xmlns:p14="http://schemas.microsoft.com/office/powerpoint/2010/main" val="37771567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Idée_Image_Dispo1">
    <p:bg>
      <p:bgPr>
        <a:solidFill>
          <a:schemeClr val="bg1"/>
        </a:solidFill>
        <a:effectLst/>
      </p:bgPr>
    </p:bg>
    <p:spTree>
      <p:nvGrpSpPr>
        <p:cNvPr id="1" name=""/>
        <p:cNvGrpSpPr/>
        <p:nvPr/>
      </p:nvGrpSpPr>
      <p:grpSpPr>
        <a:xfrm>
          <a:off x="0" y="0"/>
          <a:ext cx="0" cy="0"/>
          <a:chOff x="0" y="0"/>
          <a:chExt cx="0" cy="0"/>
        </a:xfrm>
      </p:grpSpPr>
      <p:sp>
        <p:nvSpPr>
          <p:cNvPr id="6" name="Titre 1">
            <a:extLst>
              <a:ext uri="{FF2B5EF4-FFF2-40B4-BE49-F238E27FC236}">
                <a16:creationId xmlns:a16="http://schemas.microsoft.com/office/drawing/2014/main" id="{402EA4E4-BCF5-449B-AB2D-8F56CC5AA647}"/>
              </a:ext>
            </a:extLst>
          </p:cNvPr>
          <p:cNvSpPr>
            <a:spLocks noGrp="1"/>
          </p:cNvSpPr>
          <p:nvPr>
            <p:ph type="title" hasCustomPrompt="1"/>
          </p:nvPr>
        </p:nvSpPr>
        <p:spPr>
          <a:xfrm>
            <a:off x="428238" y="1709683"/>
            <a:ext cx="3219314" cy="3438633"/>
          </a:xfrm>
        </p:spPr>
        <p:txBody>
          <a:bodyPr anchor="ctr">
            <a:normAutofit/>
          </a:bodyPr>
          <a:lstStyle>
            <a:lvl1pPr algn="l">
              <a:lnSpc>
                <a:spcPts val="4400"/>
              </a:lnSpc>
              <a:defRPr sz="4400" b="1" i="0">
                <a:solidFill>
                  <a:schemeClr val="tx1"/>
                </a:solidFill>
                <a:latin typeface="Avenir Next LT Pro Demi" panose="020B0504020202020204" pitchFamily="34" charset="77"/>
              </a:defRPr>
            </a:lvl1pPr>
          </a:lstStyle>
          <a:p>
            <a:r>
              <a:rPr lang="fr-FR"/>
              <a:t>Titre du slide – 1 idée (image)</a:t>
            </a:r>
            <a:endParaRPr lang="fr-BE"/>
          </a:p>
        </p:txBody>
      </p:sp>
      <p:sp>
        <p:nvSpPr>
          <p:cNvPr id="3" name="Espace réservé pour une image  2">
            <a:extLst>
              <a:ext uri="{FF2B5EF4-FFF2-40B4-BE49-F238E27FC236}">
                <a16:creationId xmlns:a16="http://schemas.microsoft.com/office/drawing/2014/main" id="{F991C20B-5836-474E-9138-BB1DD8B969C1}"/>
              </a:ext>
            </a:extLst>
          </p:cNvPr>
          <p:cNvSpPr>
            <a:spLocks noGrp="1"/>
          </p:cNvSpPr>
          <p:nvPr>
            <p:ph type="pic" sz="quarter" idx="10"/>
          </p:nvPr>
        </p:nvSpPr>
        <p:spPr>
          <a:xfrm>
            <a:off x="4159250" y="1"/>
            <a:ext cx="8032750" cy="6858000"/>
          </a:xfrm>
        </p:spPr>
        <p:txBody>
          <a:bodyPr/>
          <a:lstStyle/>
          <a:p>
            <a:endParaRPr lang="fr-BE"/>
          </a:p>
        </p:txBody>
      </p:sp>
      <p:sp>
        <p:nvSpPr>
          <p:cNvPr id="4" name="Espace réservé du numéro de diapositive 3">
            <a:extLst>
              <a:ext uri="{FF2B5EF4-FFF2-40B4-BE49-F238E27FC236}">
                <a16:creationId xmlns:a16="http://schemas.microsoft.com/office/drawing/2014/main" id="{1C5DCB94-1961-4CA1-A2F5-E49DEB7763E4}"/>
              </a:ext>
            </a:extLst>
          </p:cNvPr>
          <p:cNvSpPr>
            <a:spLocks noGrp="1"/>
          </p:cNvSpPr>
          <p:nvPr>
            <p:ph type="sldNum" sz="quarter" idx="4"/>
          </p:nvPr>
        </p:nvSpPr>
        <p:spPr>
          <a:xfrm>
            <a:off x="9217090" y="6347019"/>
            <a:ext cx="2743200" cy="365125"/>
          </a:xfrm>
          <a:prstGeom prst="rect">
            <a:avLst/>
          </a:prstGeom>
        </p:spPr>
        <p:txBody>
          <a:bodyPr vert="horz" lIns="91440" tIns="45720" rIns="91440" bIns="45720" rtlCol="0" anchor="ctr"/>
          <a:lstStyle>
            <a:lvl1pPr algn="r">
              <a:defRPr sz="1100" b="0" i="0">
                <a:solidFill>
                  <a:schemeClr val="bg1"/>
                </a:solidFill>
                <a:latin typeface="Avenir Next LT Pro" panose="020B0504020202020204" pitchFamily="34" charset="77"/>
              </a:defRPr>
            </a:lvl1pPr>
          </a:lstStyle>
          <a:p>
            <a:fld id="{B310C148-1F61-5E4B-832C-FF724BEAA9FC}" type="slidenum">
              <a:rPr lang="fr-FR" smtClean="0"/>
              <a:pPr/>
              <a:t>‹N°›</a:t>
            </a:fld>
            <a:endParaRPr lang="fr-FR"/>
          </a:p>
        </p:txBody>
      </p:sp>
    </p:spTree>
    <p:extLst>
      <p:ext uri="{BB962C8B-B14F-4D97-AF65-F5344CB8AC3E}">
        <p14:creationId xmlns:p14="http://schemas.microsoft.com/office/powerpoint/2010/main" val="9616095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Idée_Image_Dispo2">
    <p:bg>
      <p:bgPr>
        <a:solidFill>
          <a:schemeClr val="bg1"/>
        </a:solidFill>
        <a:effectLst/>
      </p:bgPr>
    </p:bg>
    <p:spTree>
      <p:nvGrpSpPr>
        <p:cNvPr id="1" name=""/>
        <p:cNvGrpSpPr/>
        <p:nvPr/>
      </p:nvGrpSpPr>
      <p:grpSpPr>
        <a:xfrm>
          <a:off x="0" y="0"/>
          <a:ext cx="0" cy="0"/>
          <a:chOff x="0" y="0"/>
          <a:chExt cx="0" cy="0"/>
        </a:xfrm>
      </p:grpSpPr>
      <p:sp>
        <p:nvSpPr>
          <p:cNvPr id="6" name="Titre 1">
            <a:extLst>
              <a:ext uri="{FF2B5EF4-FFF2-40B4-BE49-F238E27FC236}">
                <a16:creationId xmlns:a16="http://schemas.microsoft.com/office/drawing/2014/main" id="{402EA4E4-BCF5-449B-AB2D-8F56CC5AA647}"/>
              </a:ext>
            </a:extLst>
          </p:cNvPr>
          <p:cNvSpPr>
            <a:spLocks noGrp="1"/>
          </p:cNvSpPr>
          <p:nvPr>
            <p:ph type="title" hasCustomPrompt="1"/>
          </p:nvPr>
        </p:nvSpPr>
        <p:spPr>
          <a:xfrm>
            <a:off x="8557354" y="1709683"/>
            <a:ext cx="3219314" cy="3438633"/>
          </a:xfrm>
        </p:spPr>
        <p:txBody>
          <a:bodyPr anchor="ctr">
            <a:normAutofit/>
          </a:bodyPr>
          <a:lstStyle>
            <a:lvl1pPr algn="l">
              <a:lnSpc>
                <a:spcPts val="4400"/>
              </a:lnSpc>
              <a:defRPr sz="4400" b="1" i="0">
                <a:solidFill>
                  <a:schemeClr val="tx1"/>
                </a:solidFill>
                <a:latin typeface="Avenir Next LT Pro Demi" panose="020B0504020202020204" pitchFamily="34" charset="77"/>
              </a:defRPr>
            </a:lvl1pPr>
          </a:lstStyle>
          <a:p>
            <a:r>
              <a:rPr lang="fr-FR"/>
              <a:t>Titre du slide – 1 idée (image)</a:t>
            </a:r>
            <a:endParaRPr lang="fr-BE"/>
          </a:p>
        </p:txBody>
      </p:sp>
      <p:sp>
        <p:nvSpPr>
          <p:cNvPr id="3" name="Espace réservé pour une image  2">
            <a:extLst>
              <a:ext uri="{FF2B5EF4-FFF2-40B4-BE49-F238E27FC236}">
                <a16:creationId xmlns:a16="http://schemas.microsoft.com/office/drawing/2014/main" id="{F991C20B-5836-474E-9138-BB1DD8B969C1}"/>
              </a:ext>
            </a:extLst>
          </p:cNvPr>
          <p:cNvSpPr>
            <a:spLocks noGrp="1"/>
          </p:cNvSpPr>
          <p:nvPr>
            <p:ph type="pic" sz="quarter" idx="10"/>
          </p:nvPr>
        </p:nvSpPr>
        <p:spPr>
          <a:xfrm>
            <a:off x="0" y="0"/>
            <a:ext cx="8032750" cy="6858000"/>
          </a:xfrm>
        </p:spPr>
        <p:txBody>
          <a:bodyPr/>
          <a:lstStyle/>
          <a:p>
            <a:endParaRPr lang="fr-BE"/>
          </a:p>
        </p:txBody>
      </p:sp>
      <p:sp>
        <p:nvSpPr>
          <p:cNvPr id="4" name="Espace réservé du numéro de diapositive 3">
            <a:extLst>
              <a:ext uri="{FF2B5EF4-FFF2-40B4-BE49-F238E27FC236}">
                <a16:creationId xmlns:a16="http://schemas.microsoft.com/office/drawing/2014/main" id="{A0007E37-BF95-4C5A-B3B0-F66C29C05831}"/>
              </a:ext>
            </a:extLst>
          </p:cNvPr>
          <p:cNvSpPr>
            <a:spLocks noGrp="1"/>
          </p:cNvSpPr>
          <p:nvPr>
            <p:ph type="sldNum" sz="quarter" idx="4"/>
          </p:nvPr>
        </p:nvSpPr>
        <p:spPr>
          <a:xfrm>
            <a:off x="9217090" y="6347019"/>
            <a:ext cx="2743200" cy="365125"/>
          </a:xfrm>
          <a:prstGeom prst="rect">
            <a:avLst/>
          </a:prstGeom>
        </p:spPr>
        <p:txBody>
          <a:bodyPr vert="horz" lIns="91440" tIns="45720" rIns="91440" bIns="45720" rtlCol="0" anchor="ctr"/>
          <a:lstStyle>
            <a:lvl1pPr algn="r">
              <a:defRPr sz="1100" b="0" i="0">
                <a:solidFill>
                  <a:schemeClr val="tx1"/>
                </a:solidFill>
                <a:latin typeface="Avenir Next LT Pro" panose="020B0504020202020204" pitchFamily="34" charset="77"/>
              </a:defRPr>
            </a:lvl1pPr>
          </a:lstStyle>
          <a:p>
            <a:fld id="{B310C148-1F61-5E4B-832C-FF724BEAA9FC}" type="slidenum">
              <a:rPr lang="fr-FR" smtClean="0"/>
              <a:pPr/>
              <a:t>‹N°›</a:t>
            </a:fld>
            <a:endParaRPr lang="fr-FR"/>
          </a:p>
        </p:txBody>
      </p:sp>
    </p:spTree>
    <p:extLst>
      <p:ext uri="{BB962C8B-B14F-4D97-AF65-F5344CB8AC3E}">
        <p14:creationId xmlns:p14="http://schemas.microsoft.com/office/powerpoint/2010/main" val="38246252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Idée_Image_Dispo3">
    <p:bg>
      <p:bgPr>
        <a:solidFill>
          <a:schemeClr val="bg1"/>
        </a:solidFill>
        <a:effectLst/>
      </p:bgPr>
    </p:bg>
    <p:spTree>
      <p:nvGrpSpPr>
        <p:cNvPr id="1" name=""/>
        <p:cNvGrpSpPr/>
        <p:nvPr/>
      </p:nvGrpSpPr>
      <p:grpSpPr>
        <a:xfrm>
          <a:off x="0" y="0"/>
          <a:ext cx="0" cy="0"/>
          <a:chOff x="0" y="0"/>
          <a:chExt cx="0" cy="0"/>
        </a:xfrm>
      </p:grpSpPr>
      <p:sp>
        <p:nvSpPr>
          <p:cNvPr id="6" name="Titre 1">
            <a:extLst>
              <a:ext uri="{FF2B5EF4-FFF2-40B4-BE49-F238E27FC236}">
                <a16:creationId xmlns:a16="http://schemas.microsoft.com/office/drawing/2014/main" id="{402EA4E4-BCF5-449B-AB2D-8F56CC5AA647}"/>
              </a:ext>
            </a:extLst>
          </p:cNvPr>
          <p:cNvSpPr>
            <a:spLocks noGrp="1"/>
          </p:cNvSpPr>
          <p:nvPr>
            <p:ph type="title" hasCustomPrompt="1"/>
          </p:nvPr>
        </p:nvSpPr>
        <p:spPr>
          <a:xfrm>
            <a:off x="735204" y="443590"/>
            <a:ext cx="10721591" cy="912937"/>
          </a:xfrm>
        </p:spPr>
        <p:txBody>
          <a:bodyPr anchor="ctr">
            <a:normAutofit/>
          </a:bodyPr>
          <a:lstStyle>
            <a:lvl1pPr algn="ctr">
              <a:lnSpc>
                <a:spcPts val="4400"/>
              </a:lnSpc>
              <a:defRPr sz="4400" b="1" i="0">
                <a:solidFill>
                  <a:schemeClr val="tx1"/>
                </a:solidFill>
                <a:latin typeface="Avenir Next LT Pro Demi" panose="020B0504020202020204" pitchFamily="34" charset="77"/>
              </a:defRPr>
            </a:lvl1pPr>
          </a:lstStyle>
          <a:p>
            <a:r>
              <a:rPr lang="fr-FR"/>
              <a:t>Titre du slide – 1 idée (image)</a:t>
            </a:r>
            <a:endParaRPr lang="fr-BE"/>
          </a:p>
        </p:txBody>
      </p:sp>
      <p:sp>
        <p:nvSpPr>
          <p:cNvPr id="3" name="Espace réservé pour une image  2">
            <a:extLst>
              <a:ext uri="{FF2B5EF4-FFF2-40B4-BE49-F238E27FC236}">
                <a16:creationId xmlns:a16="http://schemas.microsoft.com/office/drawing/2014/main" id="{F991C20B-5836-474E-9138-BB1DD8B969C1}"/>
              </a:ext>
            </a:extLst>
          </p:cNvPr>
          <p:cNvSpPr>
            <a:spLocks noGrp="1"/>
          </p:cNvSpPr>
          <p:nvPr>
            <p:ph type="pic" sz="quarter" idx="10"/>
          </p:nvPr>
        </p:nvSpPr>
        <p:spPr>
          <a:xfrm>
            <a:off x="0" y="1818000"/>
            <a:ext cx="12192000" cy="5040000"/>
          </a:xfrm>
        </p:spPr>
        <p:txBody>
          <a:bodyPr/>
          <a:lstStyle/>
          <a:p>
            <a:endParaRPr lang="fr-BE"/>
          </a:p>
        </p:txBody>
      </p:sp>
      <p:sp>
        <p:nvSpPr>
          <p:cNvPr id="4" name="Espace réservé du numéro de diapositive 3">
            <a:extLst>
              <a:ext uri="{FF2B5EF4-FFF2-40B4-BE49-F238E27FC236}">
                <a16:creationId xmlns:a16="http://schemas.microsoft.com/office/drawing/2014/main" id="{F5567A6B-555D-4DE0-90EC-A8B202E09995}"/>
              </a:ext>
            </a:extLst>
          </p:cNvPr>
          <p:cNvSpPr>
            <a:spLocks noGrp="1"/>
          </p:cNvSpPr>
          <p:nvPr>
            <p:ph type="sldNum" sz="quarter" idx="4"/>
          </p:nvPr>
        </p:nvSpPr>
        <p:spPr>
          <a:xfrm>
            <a:off x="9217090" y="6347019"/>
            <a:ext cx="2743200" cy="365125"/>
          </a:xfrm>
          <a:prstGeom prst="rect">
            <a:avLst/>
          </a:prstGeom>
        </p:spPr>
        <p:txBody>
          <a:bodyPr vert="horz" lIns="91440" tIns="45720" rIns="91440" bIns="45720" rtlCol="0" anchor="ctr"/>
          <a:lstStyle>
            <a:lvl1pPr algn="r">
              <a:defRPr sz="1100" b="0" i="0">
                <a:solidFill>
                  <a:schemeClr val="bg1"/>
                </a:solidFill>
                <a:latin typeface="Avenir Next LT Pro" panose="020B0504020202020204" pitchFamily="34" charset="77"/>
              </a:defRPr>
            </a:lvl1pPr>
          </a:lstStyle>
          <a:p>
            <a:fld id="{B310C148-1F61-5E4B-832C-FF724BEAA9FC}" type="slidenum">
              <a:rPr lang="fr-FR" smtClean="0"/>
              <a:pPr/>
              <a:t>‹N°›</a:t>
            </a:fld>
            <a:endParaRPr lang="fr-FR"/>
          </a:p>
        </p:txBody>
      </p:sp>
    </p:spTree>
    <p:extLst>
      <p:ext uri="{BB962C8B-B14F-4D97-AF65-F5344CB8AC3E}">
        <p14:creationId xmlns:p14="http://schemas.microsoft.com/office/powerpoint/2010/main" val="26853045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Idée_Image_Dispo4">
    <p:bg>
      <p:bgPr>
        <a:solidFill>
          <a:srgbClr val="F4F4F4"/>
        </a:solidFill>
        <a:effectLst/>
      </p:bgPr>
    </p:bg>
    <p:spTree>
      <p:nvGrpSpPr>
        <p:cNvPr id="1" name=""/>
        <p:cNvGrpSpPr/>
        <p:nvPr/>
      </p:nvGrpSpPr>
      <p:grpSpPr>
        <a:xfrm>
          <a:off x="0" y="0"/>
          <a:ext cx="0" cy="0"/>
          <a:chOff x="0" y="0"/>
          <a:chExt cx="0" cy="0"/>
        </a:xfrm>
      </p:grpSpPr>
      <p:sp>
        <p:nvSpPr>
          <p:cNvPr id="6" name="Titre 1">
            <a:extLst>
              <a:ext uri="{FF2B5EF4-FFF2-40B4-BE49-F238E27FC236}">
                <a16:creationId xmlns:a16="http://schemas.microsoft.com/office/drawing/2014/main" id="{402EA4E4-BCF5-449B-AB2D-8F56CC5AA647}"/>
              </a:ext>
            </a:extLst>
          </p:cNvPr>
          <p:cNvSpPr>
            <a:spLocks noGrp="1"/>
          </p:cNvSpPr>
          <p:nvPr>
            <p:ph type="title" hasCustomPrompt="1"/>
          </p:nvPr>
        </p:nvSpPr>
        <p:spPr>
          <a:xfrm>
            <a:off x="1209864" y="3235569"/>
            <a:ext cx="9772268" cy="1228411"/>
          </a:xfrm>
        </p:spPr>
        <p:txBody>
          <a:bodyPr anchor="ctr">
            <a:normAutofit/>
          </a:bodyPr>
          <a:lstStyle>
            <a:lvl1pPr algn="ctr">
              <a:lnSpc>
                <a:spcPts val="4400"/>
              </a:lnSpc>
              <a:defRPr sz="4400" b="1" i="0" cap="none" baseline="0">
                <a:solidFill>
                  <a:schemeClr val="tx1"/>
                </a:solidFill>
                <a:latin typeface="Avenir Next LT Pro Demi" panose="020B0504020202020204" pitchFamily="34" charset="77"/>
              </a:defRPr>
            </a:lvl1pPr>
          </a:lstStyle>
          <a:p>
            <a:r>
              <a:rPr lang="fr-FR"/>
              <a:t>Idée (image)</a:t>
            </a:r>
            <a:endParaRPr lang="fr-BE"/>
          </a:p>
        </p:txBody>
      </p:sp>
      <p:sp>
        <p:nvSpPr>
          <p:cNvPr id="18" name="Espace réservé du texte 2">
            <a:extLst>
              <a:ext uri="{FF2B5EF4-FFF2-40B4-BE49-F238E27FC236}">
                <a16:creationId xmlns:a16="http://schemas.microsoft.com/office/drawing/2014/main" id="{8D44D602-DD03-474F-9582-66FDB33E912A}"/>
              </a:ext>
            </a:extLst>
          </p:cNvPr>
          <p:cNvSpPr>
            <a:spLocks noGrp="1"/>
          </p:cNvSpPr>
          <p:nvPr>
            <p:ph type="body" idx="1" hasCustomPrompt="1"/>
          </p:nvPr>
        </p:nvSpPr>
        <p:spPr>
          <a:xfrm>
            <a:off x="1209863" y="4642339"/>
            <a:ext cx="9772267" cy="1678074"/>
          </a:xfrm>
        </p:spPr>
        <p:txBody>
          <a:bodyPr anchor="t">
            <a:normAutofit/>
          </a:bodyPr>
          <a:lstStyle>
            <a:lvl1pPr marL="0" indent="0" algn="ctr">
              <a:buNone/>
              <a:defRPr sz="3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définition – explication – sous-titre – source </a:t>
            </a:r>
          </a:p>
        </p:txBody>
      </p:sp>
      <p:sp>
        <p:nvSpPr>
          <p:cNvPr id="7" name="Espace réservé pour une image  4">
            <a:extLst>
              <a:ext uri="{FF2B5EF4-FFF2-40B4-BE49-F238E27FC236}">
                <a16:creationId xmlns:a16="http://schemas.microsoft.com/office/drawing/2014/main" id="{DE084183-85BA-489E-9785-0B0D44D86488}"/>
              </a:ext>
            </a:extLst>
          </p:cNvPr>
          <p:cNvSpPr>
            <a:spLocks noGrp="1"/>
          </p:cNvSpPr>
          <p:nvPr>
            <p:ph type="pic" sz="quarter" idx="19"/>
          </p:nvPr>
        </p:nvSpPr>
        <p:spPr>
          <a:xfrm>
            <a:off x="5015996" y="897210"/>
            <a:ext cx="2160000" cy="2160000"/>
          </a:xfrm>
          <a:prstGeom prst="ellipse">
            <a:avLst/>
          </a:prstGeom>
          <a:noFill/>
        </p:spPr>
        <p:txBody>
          <a:bodyPr/>
          <a:lstStyle/>
          <a:p>
            <a:endParaRPr lang="fr-BE"/>
          </a:p>
        </p:txBody>
      </p:sp>
      <p:sp>
        <p:nvSpPr>
          <p:cNvPr id="5" name="Espace réservé du numéro de diapositive 3">
            <a:extLst>
              <a:ext uri="{FF2B5EF4-FFF2-40B4-BE49-F238E27FC236}">
                <a16:creationId xmlns:a16="http://schemas.microsoft.com/office/drawing/2014/main" id="{76219E70-7F92-4E3C-BFA1-051DE1714340}"/>
              </a:ext>
            </a:extLst>
          </p:cNvPr>
          <p:cNvSpPr>
            <a:spLocks noGrp="1"/>
          </p:cNvSpPr>
          <p:nvPr>
            <p:ph type="sldNum" sz="quarter" idx="4"/>
          </p:nvPr>
        </p:nvSpPr>
        <p:spPr>
          <a:xfrm>
            <a:off x="9217090" y="6347019"/>
            <a:ext cx="2743200" cy="365125"/>
          </a:xfrm>
          <a:prstGeom prst="rect">
            <a:avLst/>
          </a:prstGeom>
        </p:spPr>
        <p:txBody>
          <a:bodyPr vert="horz" lIns="91440" tIns="45720" rIns="91440" bIns="45720" rtlCol="0" anchor="ctr"/>
          <a:lstStyle>
            <a:lvl1pPr algn="r">
              <a:defRPr sz="1100" b="0" i="0">
                <a:solidFill>
                  <a:schemeClr val="tx1"/>
                </a:solidFill>
                <a:latin typeface="Avenir Next LT Pro" panose="020B0504020202020204" pitchFamily="34" charset="77"/>
              </a:defRPr>
            </a:lvl1pPr>
          </a:lstStyle>
          <a:p>
            <a:fld id="{B310C148-1F61-5E4B-832C-FF724BEAA9FC}" type="slidenum">
              <a:rPr lang="fr-FR" smtClean="0"/>
              <a:pPr/>
              <a:t>‹N°›</a:t>
            </a:fld>
            <a:endParaRPr lang="fr-FR"/>
          </a:p>
        </p:txBody>
      </p:sp>
    </p:spTree>
    <p:extLst>
      <p:ext uri="{BB962C8B-B14F-4D97-AF65-F5344CB8AC3E}">
        <p14:creationId xmlns:p14="http://schemas.microsoft.com/office/powerpoint/2010/main" val="41268581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8C45A160-B1AF-47CF-8560-7EE1B6C746E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fr-BE"/>
          </a:p>
        </p:txBody>
      </p:sp>
      <p:sp>
        <p:nvSpPr>
          <p:cNvPr id="3" name="Espace réservé du texte 2">
            <a:extLst>
              <a:ext uri="{FF2B5EF4-FFF2-40B4-BE49-F238E27FC236}">
                <a16:creationId xmlns:a16="http://schemas.microsoft.com/office/drawing/2014/main" id="{1CFF19AC-F778-4D24-816B-F534A060131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p:txBody>
      </p:sp>
      <p:sp>
        <p:nvSpPr>
          <p:cNvPr id="4" name="Espace réservé du numéro de diapositive 3">
            <a:extLst>
              <a:ext uri="{FF2B5EF4-FFF2-40B4-BE49-F238E27FC236}">
                <a16:creationId xmlns:a16="http://schemas.microsoft.com/office/drawing/2014/main" id="{4B64173E-8D98-574F-9773-1941B3412CB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100" b="0" i="0">
                <a:solidFill>
                  <a:schemeClr val="tx1">
                    <a:tint val="75000"/>
                  </a:schemeClr>
                </a:solidFill>
                <a:latin typeface="Avenir Next LT Pro" panose="020B0504020202020204" pitchFamily="34" charset="77"/>
              </a:defRPr>
            </a:lvl1pPr>
          </a:lstStyle>
          <a:p>
            <a:fld id="{B310C148-1F61-5E4B-832C-FF724BEAA9FC}" type="slidenum">
              <a:rPr lang="fr-FR" smtClean="0"/>
              <a:pPr/>
              <a:t>‹N°›</a:t>
            </a:fld>
            <a:endParaRPr lang="fr-FR"/>
          </a:p>
        </p:txBody>
      </p:sp>
    </p:spTree>
    <p:extLst>
      <p:ext uri="{BB962C8B-B14F-4D97-AF65-F5344CB8AC3E}">
        <p14:creationId xmlns:p14="http://schemas.microsoft.com/office/powerpoint/2010/main" val="3283510003"/>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693" r:id="rId4"/>
    <p:sldLayoutId id="2147483702" r:id="rId5"/>
    <p:sldLayoutId id="2147483713" r:id="rId6"/>
    <p:sldLayoutId id="2147483714" r:id="rId7"/>
    <p:sldLayoutId id="2147483715" r:id="rId8"/>
    <p:sldLayoutId id="2147483711" r:id="rId9"/>
    <p:sldLayoutId id="2147483710" r:id="rId10"/>
    <p:sldLayoutId id="2147483686" r:id="rId11"/>
    <p:sldLayoutId id="2147483705" r:id="rId12"/>
    <p:sldLayoutId id="2147483684" r:id="rId13"/>
    <p:sldLayoutId id="2147483704" r:id="rId14"/>
    <p:sldLayoutId id="2147483689" r:id="rId15"/>
    <p:sldLayoutId id="2147483706" r:id="rId16"/>
    <p:sldLayoutId id="2147483696" r:id="rId17"/>
    <p:sldLayoutId id="2147483733" r:id="rId18"/>
    <p:sldLayoutId id="2147483707" r:id="rId19"/>
    <p:sldLayoutId id="2147483709" r:id="rId20"/>
    <p:sldLayoutId id="2147483721" r:id="rId21"/>
    <p:sldLayoutId id="2147483723" r:id="rId22"/>
    <p:sldLayoutId id="2147483724" r:id="rId23"/>
    <p:sldLayoutId id="2147483722" r:id="rId24"/>
    <p:sldLayoutId id="2147483725" r:id="rId25"/>
    <p:sldLayoutId id="2147483728" r:id="rId26"/>
    <p:sldLayoutId id="2147483729" r:id="rId27"/>
    <p:sldLayoutId id="2147483730" r:id="rId28"/>
    <p:sldLayoutId id="2147483731" r:id="rId29"/>
    <p:sldLayoutId id="2147483732" r:id="rId30"/>
  </p:sldLayoutIdLst>
  <p:hf hdr="0" ftr="0" dt="0"/>
  <p:txStyles>
    <p:titleStyle>
      <a:lvl1pPr algn="l" defTabSz="914400" rtl="0" eaLnBrk="1" latinLnBrk="0" hangingPunct="1">
        <a:lnSpc>
          <a:spcPts val="4400"/>
        </a:lnSpc>
        <a:spcBef>
          <a:spcPct val="0"/>
        </a:spcBef>
        <a:buNone/>
        <a:defRPr sz="4400" b="1" i="0" kern="1200" spc="0" baseline="0">
          <a:solidFill>
            <a:schemeClr val="tx1"/>
          </a:solidFill>
          <a:latin typeface="Avenir Next LT Pro Demi" panose="020B0504020202020204" pitchFamily="34" charset="77"/>
          <a:ea typeface="+mj-ea"/>
          <a:cs typeface="Arial" panose="020B060402020202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Avenir Next LT Pro" panose="020B05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Next LT Pro" panose="020B05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Next LT Pro" panose="020B05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Next LT Pro" panose="020B05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Next LT Pro" panose="020B05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svg"/><Relationship Id="rId7" Type="http://schemas.openxmlformats.org/officeDocument/2006/relationships/image" Target="../media/image21.svg"/><Relationship Id="rId2" Type="http://schemas.openxmlformats.org/officeDocument/2006/relationships/image" Target="../media/image16.png"/><Relationship Id="rId1" Type="http://schemas.openxmlformats.org/officeDocument/2006/relationships/slideLayout" Target="../slideLayouts/slideLayout15.xml"/><Relationship Id="rId6" Type="http://schemas.openxmlformats.org/officeDocument/2006/relationships/image" Target="../media/image20.png"/><Relationship Id="rId5" Type="http://schemas.openxmlformats.org/officeDocument/2006/relationships/image" Target="../media/image19.svg"/><Relationship Id="rId4" Type="http://schemas.openxmlformats.org/officeDocument/2006/relationships/image" Target="../media/image18.png"/><Relationship Id="rId9" Type="http://schemas.openxmlformats.org/officeDocument/2006/relationships/image" Target="../media/image23.svg"/></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0.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Layout" Target="../slideLayouts/slideLayout20.xml"/><Relationship Id="rId5" Type="http://schemas.openxmlformats.org/officeDocument/2006/relationships/image" Target="../media/image34.svg"/><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Layout" Target="../slideLayouts/slideLayout20.xml"/><Relationship Id="rId5" Type="http://schemas.openxmlformats.org/officeDocument/2006/relationships/image" Target="../media/image40.svg"/><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3" Type="http://schemas.openxmlformats.org/officeDocument/2006/relationships/image" Target="../media/image21.svg"/><Relationship Id="rId7" Type="http://schemas.openxmlformats.org/officeDocument/2006/relationships/image" Target="../media/image46.svg"/><Relationship Id="rId2" Type="http://schemas.openxmlformats.org/officeDocument/2006/relationships/image" Target="../media/image20.png"/><Relationship Id="rId1" Type="http://schemas.openxmlformats.org/officeDocument/2006/relationships/slideLayout" Target="../slideLayouts/slideLayout20.xml"/><Relationship Id="rId6" Type="http://schemas.openxmlformats.org/officeDocument/2006/relationships/image" Target="../media/image45.png"/><Relationship Id="rId5" Type="http://schemas.openxmlformats.org/officeDocument/2006/relationships/image" Target="../media/image44.svg"/><Relationship Id="rId4" Type="http://schemas.openxmlformats.org/officeDocument/2006/relationships/image" Target="../media/image43.png"/></Relationships>
</file>

<file path=ppt/slides/_rels/slide25.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slideLayout" Target="../slideLayouts/slideLayout11.xml"/><Relationship Id="rId4" Type="http://schemas.openxmlformats.org/officeDocument/2006/relationships/image" Target="../media/image53.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0.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0.xml"/></Relationships>
</file>

<file path=ppt/slides/_rels/slide31.xml.rels><?xml version="1.0" encoding="UTF-8" standalone="yes"?>
<Relationships xmlns="http://schemas.openxmlformats.org/package/2006/relationships"><Relationship Id="rId3" Type="http://schemas.openxmlformats.org/officeDocument/2006/relationships/image" Target="../media/image56.svg"/><Relationship Id="rId2" Type="http://schemas.openxmlformats.org/officeDocument/2006/relationships/image" Target="../media/image55.png"/><Relationship Id="rId1" Type="http://schemas.openxmlformats.org/officeDocument/2006/relationships/slideLayout" Target="../slideLayouts/slideLayout20.xml"/></Relationships>
</file>

<file path=ppt/slides/_rels/slide32.xml.rels><?xml version="1.0" encoding="UTF-8" standalone="yes"?>
<Relationships xmlns="http://schemas.openxmlformats.org/package/2006/relationships"><Relationship Id="rId3" Type="http://schemas.openxmlformats.org/officeDocument/2006/relationships/image" Target="../media/image58.svg"/><Relationship Id="rId2" Type="http://schemas.openxmlformats.org/officeDocument/2006/relationships/image" Target="../media/image57.png"/><Relationship Id="rId1" Type="http://schemas.openxmlformats.org/officeDocument/2006/relationships/slideLayout" Target="../slideLayouts/slideLayout20.xml"/></Relationships>
</file>

<file path=ppt/slides/_rels/slide33.xml.rels><?xml version="1.0" encoding="UTF-8" standalone="yes"?>
<Relationships xmlns="http://schemas.openxmlformats.org/package/2006/relationships"><Relationship Id="rId3" Type="http://schemas.openxmlformats.org/officeDocument/2006/relationships/image" Target="../media/image58.svg"/><Relationship Id="rId2" Type="http://schemas.openxmlformats.org/officeDocument/2006/relationships/image" Target="../media/image57.png"/><Relationship Id="rId1" Type="http://schemas.openxmlformats.org/officeDocument/2006/relationships/slideLayout" Target="../slideLayouts/slideLayout20.xml"/></Relationships>
</file>

<file path=ppt/slides/_rels/slide34.xml.rels><?xml version="1.0" encoding="UTF-8" standalone="yes"?>
<Relationships xmlns="http://schemas.openxmlformats.org/package/2006/relationships"><Relationship Id="rId3" Type="http://schemas.openxmlformats.org/officeDocument/2006/relationships/image" Target="../media/image60.svg"/><Relationship Id="rId2" Type="http://schemas.openxmlformats.org/officeDocument/2006/relationships/image" Target="../media/image59.png"/><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61.png"/><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3" Type="http://schemas.openxmlformats.org/officeDocument/2006/relationships/image" Target="../media/image64.svg"/><Relationship Id="rId2" Type="http://schemas.openxmlformats.org/officeDocument/2006/relationships/image" Target="../media/image63.png"/><Relationship Id="rId1" Type="http://schemas.openxmlformats.org/officeDocument/2006/relationships/slideLayout" Target="../slideLayouts/slideLayout22.x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9.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65.png"/><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5.xml"/></Relationships>
</file>

<file path=ppt/slides/_rels/slide40.xml.rels><?xml version="1.0" encoding="UTF-8" standalone="yes"?>
<Relationships xmlns="http://schemas.openxmlformats.org/package/2006/relationships"><Relationship Id="rId3" Type="http://schemas.openxmlformats.org/officeDocument/2006/relationships/image" Target="../media/image68.svg"/><Relationship Id="rId2" Type="http://schemas.openxmlformats.org/officeDocument/2006/relationships/image" Target="../media/image67.png"/><Relationship Id="rId1" Type="http://schemas.openxmlformats.org/officeDocument/2006/relationships/slideLayout" Target="../slideLayouts/slideLayout20.xml"/></Relationships>
</file>

<file path=ppt/slides/_rels/slide41.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2.xml"/></Relationships>
</file>

<file path=ppt/slides/_rels/slide42.xml.rels><?xml version="1.0" encoding="UTF-8" standalone="yes"?>
<Relationships xmlns="http://schemas.openxmlformats.org/package/2006/relationships"><Relationship Id="rId3" Type="http://schemas.openxmlformats.org/officeDocument/2006/relationships/image" Target="../media/image71.svg"/><Relationship Id="rId2" Type="http://schemas.openxmlformats.org/officeDocument/2006/relationships/image" Target="../media/image70.png"/><Relationship Id="rId1" Type="http://schemas.openxmlformats.org/officeDocument/2006/relationships/slideLayout" Target="../slideLayouts/slideLayout20.xml"/></Relationships>
</file>

<file path=ppt/slides/_rels/slide43.xml.rels><?xml version="1.0" encoding="UTF-8" standalone="yes"?>
<Relationships xmlns="http://schemas.openxmlformats.org/package/2006/relationships"><Relationship Id="rId3" Type="http://schemas.openxmlformats.org/officeDocument/2006/relationships/image" Target="../media/image73.svg"/><Relationship Id="rId2" Type="http://schemas.openxmlformats.org/officeDocument/2006/relationships/image" Target="../media/image72.png"/><Relationship Id="rId1" Type="http://schemas.openxmlformats.org/officeDocument/2006/relationships/slideLayout" Target="../slideLayouts/slideLayout20.xml"/><Relationship Id="rId5" Type="http://schemas.openxmlformats.org/officeDocument/2006/relationships/image" Target="../media/image75.svg"/><Relationship Id="rId4" Type="http://schemas.openxmlformats.org/officeDocument/2006/relationships/image" Target="../media/image74.png"/></Relationships>
</file>

<file path=ppt/slides/_rels/slide44.xml.rels><?xml version="1.0" encoding="UTF-8" standalone="yes"?>
<Relationships xmlns="http://schemas.openxmlformats.org/package/2006/relationships"><Relationship Id="rId3" Type="http://schemas.openxmlformats.org/officeDocument/2006/relationships/image" Target="../media/image77.svg"/><Relationship Id="rId2" Type="http://schemas.openxmlformats.org/officeDocument/2006/relationships/image" Target="../media/image76.png"/><Relationship Id="rId1" Type="http://schemas.openxmlformats.org/officeDocument/2006/relationships/slideLayout" Target="../slideLayouts/slideLayout20.xml"/></Relationships>
</file>

<file path=ppt/slides/_rels/slide45.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79.png"/><Relationship Id="rId1" Type="http://schemas.openxmlformats.org/officeDocument/2006/relationships/slideLayout" Target="../slideLayouts/slideLayout10.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8" Type="http://schemas.openxmlformats.org/officeDocument/2006/relationships/image" Target="../media/image80.png"/><Relationship Id="rId13" Type="http://schemas.openxmlformats.org/officeDocument/2006/relationships/image" Target="../media/image83.png"/><Relationship Id="rId3" Type="http://schemas.openxmlformats.org/officeDocument/2006/relationships/diagramData" Target="../diagrams/data4.xml"/><Relationship Id="rId7" Type="http://schemas.microsoft.com/office/2007/relationships/diagramDrawing" Target="../diagrams/drawing4.xml"/><Relationship Id="rId12" Type="http://schemas.microsoft.com/office/2007/relationships/hdphoto" Target="../media/hdphoto2.wdp"/><Relationship Id="rId2" Type="http://schemas.openxmlformats.org/officeDocument/2006/relationships/notesSlide" Target="../notesSlides/notesSlide1.xml"/><Relationship Id="rId1" Type="http://schemas.openxmlformats.org/officeDocument/2006/relationships/slideLayout" Target="../slideLayouts/slideLayout22.xml"/><Relationship Id="rId6" Type="http://schemas.openxmlformats.org/officeDocument/2006/relationships/diagramColors" Target="../diagrams/colors4.xml"/><Relationship Id="rId11" Type="http://schemas.openxmlformats.org/officeDocument/2006/relationships/image" Target="../media/image82.png"/><Relationship Id="rId5" Type="http://schemas.openxmlformats.org/officeDocument/2006/relationships/diagramQuickStyle" Target="../diagrams/quickStyle4.xml"/><Relationship Id="rId10" Type="http://schemas.microsoft.com/office/2007/relationships/hdphoto" Target="../media/hdphoto1.wdp"/><Relationship Id="rId4" Type="http://schemas.openxmlformats.org/officeDocument/2006/relationships/diagramLayout" Target="../diagrams/layout4.xml"/><Relationship Id="rId9" Type="http://schemas.openxmlformats.org/officeDocument/2006/relationships/image" Target="../media/image81.png"/></Relationships>
</file>

<file path=ppt/slides/_rels/slide5.xml.rels><?xml version="1.0" encoding="UTF-8" standalone="yes"?>
<Relationships xmlns="http://schemas.openxmlformats.org/package/2006/relationships"><Relationship Id="rId2" Type="http://schemas.openxmlformats.org/officeDocument/2006/relationships/hyperlink" Target="https://electionslocales.wallonie.be" TargetMode="External"/><Relationship Id="rId1" Type="http://schemas.openxmlformats.org/officeDocument/2006/relationships/slideLayout" Target="../slideLayouts/slideLayout25.xml"/></Relationships>
</file>

<file path=ppt/slides/_rels/slide5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12.xml"/><Relationship Id="rId4" Type="http://schemas.openxmlformats.org/officeDocument/2006/relationships/image" Target="../media/image86.sv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3.xml.rels><?xml version="1.0" encoding="UTF-8" standalone="yes"?>
<Relationships xmlns="http://schemas.openxmlformats.org/package/2006/relationships"><Relationship Id="rId3" Type="http://schemas.openxmlformats.org/officeDocument/2006/relationships/image" Target="../media/image88.svg"/><Relationship Id="rId2" Type="http://schemas.openxmlformats.org/officeDocument/2006/relationships/image" Target="../media/image87.png"/><Relationship Id="rId1" Type="http://schemas.openxmlformats.org/officeDocument/2006/relationships/slideLayout" Target="../slideLayouts/slideLayout12.xml"/><Relationship Id="rId5" Type="http://schemas.openxmlformats.org/officeDocument/2006/relationships/image" Target="../media/image90.svg"/><Relationship Id="rId4" Type="http://schemas.openxmlformats.org/officeDocument/2006/relationships/image" Target="../media/image89.png"/></Relationships>
</file>

<file path=ppt/slides/_rels/slide54.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94.svg"/><Relationship Id="rId2" Type="http://schemas.openxmlformats.org/officeDocument/2006/relationships/image" Target="../media/image93.png"/><Relationship Id="rId1" Type="http://schemas.openxmlformats.org/officeDocument/2006/relationships/slideLayout" Target="../slideLayouts/slideLayout12.xml"/><Relationship Id="rId5" Type="http://schemas.openxmlformats.org/officeDocument/2006/relationships/image" Target="../media/image96.svg"/><Relationship Id="rId4" Type="http://schemas.openxmlformats.org/officeDocument/2006/relationships/image" Target="../media/image95.png"/></Relationships>
</file>

<file path=ppt/slides/_rels/slide57.xml.rels><?xml version="1.0" encoding="UTF-8" standalone="yes"?>
<Relationships xmlns="http://schemas.openxmlformats.org/package/2006/relationships"><Relationship Id="rId3" Type="http://schemas.openxmlformats.org/officeDocument/2006/relationships/image" Target="../media/image98.svg"/><Relationship Id="rId2" Type="http://schemas.openxmlformats.org/officeDocument/2006/relationships/image" Target="../media/image97.png"/><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3" Type="http://schemas.openxmlformats.org/officeDocument/2006/relationships/image" Target="../media/image100.svg"/><Relationship Id="rId2" Type="http://schemas.openxmlformats.org/officeDocument/2006/relationships/image" Target="../media/image99.png"/><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image" Target="../media/image102.svg"/><Relationship Id="rId7" Type="http://schemas.openxmlformats.org/officeDocument/2006/relationships/image" Target="../media/image106.svg"/><Relationship Id="rId2" Type="http://schemas.openxmlformats.org/officeDocument/2006/relationships/image" Target="../media/image101.png"/><Relationship Id="rId1" Type="http://schemas.openxmlformats.org/officeDocument/2006/relationships/slideLayout" Target="../slideLayouts/slideLayout15.xml"/><Relationship Id="rId6" Type="http://schemas.openxmlformats.org/officeDocument/2006/relationships/image" Target="../media/image105.png"/><Relationship Id="rId5" Type="http://schemas.openxmlformats.org/officeDocument/2006/relationships/image" Target="../media/image104.svg"/><Relationship Id="rId4" Type="http://schemas.openxmlformats.org/officeDocument/2006/relationships/image" Target="../media/image103.png"/><Relationship Id="rId9" Type="http://schemas.openxmlformats.org/officeDocument/2006/relationships/image" Target="../media/image108.sv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60.xml.rels><?xml version="1.0" encoding="UTF-8" standalone="yes"?>
<Relationships xmlns="http://schemas.openxmlformats.org/package/2006/relationships"><Relationship Id="rId3" Type="http://schemas.openxmlformats.org/officeDocument/2006/relationships/image" Target="../media/image110.svg"/><Relationship Id="rId2" Type="http://schemas.openxmlformats.org/officeDocument/2006/relationships/image" Target="../media/image109.png"/><Relationship Id="rId1" Type="http://schemas.openxmlformats.org/officeDocument/2006/relationships/slideLayout" Target="../slideLayouts/slideLayout1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62.xml.rels><?xml version="1.0" encoding="UTF-8" standalone="yes"?>
<Relationships xmlns="http://schemas.openxmlformats.org/package/2006/relationships"><Relationship Id="rId3" Type="http://schemas.openxmlformats.org/officeDocument/2006/relationships/image" Target="../media/image112.svg"/><Relationship Id="rId2" Type="http://schemas.openxmlformats.org/officeDocument/2006/relationships/image" Target="../media/image111.png"/><Relationship Id="rId1" Type="http://schemas.openxmlformats.org/officeDocument/2006/relationships/slideLayout" Target="../slideLayouts/slideLayout12.xml"/><Relationship Id="rId5" Type="http://schemas.openxmlformats.org/officeDocument/2006/relationships/image" Target="../media/image114.svg"/><Relationship Id="rId4" Type="http://schemas.openxmlformats.org/officeDocument/2006/relationships/image" Target="../media/image113.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65.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8.xml"/></Relationships>
</file>

<file path=ppt/slides/_rels/slide68.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8.xml"/></Relationships>
</file>

<file path=ppt/slides/_rels/slide69.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0.xml"/></Relationships>
</file>

<file path=ppt/slides/_rels/slide70.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8.xml"/></Relationships>
</file>

<file path=ppt/slides/_rels/slide72.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8.xml"/></Relationships>
</file>

<file path=ppt/slides/_rels/slide73.xml.rels><?xml version="1.0" encoding="UTF-8" standalone="yes"?>
<Relationships xmlns="http://schemas.openxmlformats.org/package/2006/relationships"><Relationship Id="rId3" Type="http://schemas.openxmlformats.org/officeDocument/2006/relationships/image" Target="../media/image124.svg"/><Relationship Id="rId2" Type="http://schemas.openxmlformats.org/officeDocument/2006/relationships/image" Target="../media/image123.png"/><Relationship Id="rId1" Type="http://schemas.openxmlformats.org/officeDocument/2006/relationships/slideLayout" Target="../slideLayouts/slideLayout9.xml"/></Relationships>
</file>

<file path=ppt/slides/_rels/slide74.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12.xml"/><Relationship Id="rId5" Type="http://schemas.openxmlformats.org/officeDocument/2006/relationships/image" Target="../media/image128.jpeg"/><Relationship Id="rId4" Type="http://schemas.openxmlformats.org/officeDocument/2006/relationships/image" Target="../media/image127.svg"/></Relationships>
</file>

<file path=ppt/slides/_rels/slide7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129.jpeg"/><Relationship Id="rId1" Type="http://schemas.openxmlformats.org/officeDocument/2006/relationships/slideLayout" Target="../slideLayouts/slideLayout12.xml"/><Relationship Id="rId4" Type="http://schemas.openxmlformats.org/officeDocument/2006/relationships/image" Target="../media/image58.sv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77.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20.xml"/></Relationships>
</file>

<file path=ppt/slides/_rels/slide78.xml.rels><?xml version="1.0" encoding="UTF-8" standalone="yes"?>
<Relationships xmlns="http://schemas.openxmlformats.org/package/2006/relationships"><Relationship Id="rId3" Type="http://schemas.openxmlformats.org/officeDocument/2006/relationships/image" Target="../media/image132.svg"/><Relationship Id="rId7" Type="http://schemas.openxmlformats.org/officeDocument/2006/relationships/image" Target="../media/image134.svg"/><Relationship Id="rId2" Type="http://schemas.openxmlformats.org/officeDocument/2006/relationships/image" Target="../media/image131.png"/><Relationship Id="rId1" Type="http://schemas.openxmlformats.org/officeDocument/2006/relationships/slideLayout" Target="../slideLayouts/slideLayout13.xml"/><Relationship Id="rId6" Type="http://schemas.openxmlformats.org/officeDocument/2006/relationships/image" Target="../media/image133.png"/><Relationship Id="rId5" Type="http://schemas.openxmlformats.org/officeDocument/2006/relationships/image" Target="../media/image58.svg"/><Relationship Id="rId4" Type="http://schemas.openxmlformats.org/officeDocument/2006/relationships/image" Target="../media/image57.png"/></Relationships>
</file>

<file path=ppt/slides/_rels/slide79.xml.rels><?xml version="1.0" encoding="UTF-8" standalone="yes"?>
<Relationships xmlns="http://schemas.openxmlformats.org/package/2006/relationships"><Relationship Id="rId3" Type="http://schemas.openxmlformats.org/officeDocument/2006/relationships/image" Target="../media/image136.svg"/><Relationship Id="rId7" Type="http://schemas.openxmlformats.org/officeDocument/2006/relationships/image" Target="../media/image140.svg"/><Relationship Id="rId2" Type="http://schemas.openxmlformats.org/officeDocument/2006/relationships/image" Target="../media/image135.png"/><Relationship Id="rId1" Type="http://schemas.openxmlformats.org/officeDocument/2006/relationships/slideLayout" Target="../slideLayouts/slideLayout13.xml"/><Relationship Id="rId6" Type="http://schemas.openxmlformats.org/officeDocument/2006/relationships/image" Target="../media/image139.png"/><Relationship Id="rId5" Type="http://schemas.openxmlformats.org/officeDocument/2006/relationships/image" Target="../media/image138.svg"/><Relationship Id="rId4" Type="http://schemas.openxmlformats.org/officeDocument/2006/relationships/image" Target="../media/image137.png"/></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0.xml"/></Relationships>
</file>

<file path=ppt/slides/_rels/slide80.xml.rels><?xml version="1.0" encoding="UTF-8" standalone="yes"?>
<Relationships xmlns="http://schemas.openxmlformats.org/package/2006/relationships"><Relationship Id="rId3" Type="http://schemas.openxmlformats.org/officeDocument/2006/relationships/image" Target="../media/image142.svg"/><Relationship Id="rId2" Type="http://schemas.openxmlformats.org/officeDocument/2006/relationships/image" Target="../media/image141.png"/><Relationship Id="rId1" Type="http://schemas.openxmlformats.org/officeDocument/2006/relationships/slideLayout" Target="../slideLayouts/slideLayout12.xml"/><Relationship Id="rId5" Type="http://schemas.openxmlformats.org/officeDocument/2006/relationships/image" Target="../media/image144.svg"/><Relationship Id="rId4" Type="http://schemas.openxmlformats.org/officeDocument/2006/relationships/image" Target="../media/image143.png"/></Relationships>
</file>

<file path=ppt/slides/_rels/slide81.xml.rels><?xml version="1.0" encoding="UTF-8" standalone="yes"?>
<Relationships xmlns="http://schemas.openxmlformats.org/package/2006/relationships"><Relationship Id="rId3" Type="http://schemas.openxmlformats.org/officeDocument/2006/relationships/image" Target="../media/image146.svg"/><Relationship Id="rId2" Type="http://schemas.openxmlformats.org/officeDocument/2006/relationships/image" Target="../media/image145.png"/><Relationship Id="rId1" Type="http://schemas.openxmlformats.org/officeDocument/2006/relationships/slideLayout" Target="../slideLayouts/slideLayout20.xml"/></Relationships>
</file>

<file path=ppt/slides/_rels/slide82.xml.rels><?xml version="1.0" encoding="UTF-8" standalone="yes"?>
<Relationships xmlns="http://schemas.openxmlformats.org/package/2006/relationships"><Relationship Id="rId8" Type="http://schemas.openxmlformats.org/officeDocument/2006/relationships/image" Target="../media/image151.png"/><Relationship Id="rId3" Type="http://schemas.openxmlformats.org/officeDocument/2006/relationships/image" Target="../media/image144.svg"/><Relationship Id="rId7" Type="http://schemas.openxmlformats.org/officeDocument/2006/relationships/image" Target="../media/image150.svg"/><Relationship Id="rId2" Type="http://schemas.openxmlformats.org/officeDocument/2006/relationships/image" Target="../media/image143.png"/><Relationship Id="rId1" Type="http://schemas.openxmlformats.org/officeDocument/2006/relationships/slideLayout" Target="../slideLayouts/slideLayout17.xml"/><Relationship Id="rId6" Type="http://schemas.openxmlformats.org/officeDocument/2006/relationships/image" Target="../media/image149.png"/><Relationship Id="rId11" Type="http://schemas.openxmlformats.org/officeDocument/2006/relationships/image" Target="../media/image154.svg"/><Relationship Id="rId5" Type="http://schemas.openxmlformats.org/officeDocument/2006/relationships/image" Target="../media/image148.svg"/><Relationship Id="rId10" Type="http://schemas.openxmlformats.org/officeDocument/2006/relationships/image" Target="../media/image153.png"/><Relationship Id="rId4" Type="http://schemas.openxmlformats.org/officeDocument/2006/relationships/image" Target="../media/image147.png"/><Relationship Id="rId9" Type="http://schemas.openxmlformats.org/officeDocument/2006/relationships/image" Target="../media/image152.svg"/></Relationships>
</file>

<file path=ppt/slides/_rels/slide83.xml.rels><?xml version="1.0" encoding="UTF-8" standalone="yes"?>
<Relationships xmlns="http://schemas.openxmlformats.org/package/2006/relationships"><Relationship Id="rId3" Type="http://schemas.openxmlformats.org/officeDocument/2006/relationships/image" Target="../media/image156.svg"/><Relationship Id="rId2" Type="http://schemas.openxmlformats.org/officeDocument/2006/relationships/image" Target="../media/image155.png"/><Relationship Id="rId1" Type="http://schemas.openxmlformats.org/officeDocument/2006/relationships/slideLayout" Target="../slideLayouts/slideLayout10.xml"/></Relationships>
</file>

<file path=ppt/slides/_rels/slide84.xml.rels><?xml version="1.0" encoding="UTF-8" standalone="yes"?>
<Relationships xmlns="http://schemas.openxmlformats.org/package/2006/relationships"><Relationship Id="rId3" Type="http://schemas.openxmlformats.org/officeDocument/2006/relationships/image" Target="../media/image58.svg"/><Relationship Id="rId2" Type="http://schemas.openxmlformats.org/officeDocument/2006/relationships/image" Target="../media/image57.png"/><Relationship Id="rId1" Type="http://schemas.openxmlformats.org/officeDocument/2006/relationships/slideLayout" Target="../slideLayouts/slideLayout10.xml"/></Relationships>
</file>

<file path=ppt/slides/_rels/slide85.xml.rels><?xml version="1.0" encoding="UTF-8" standalone="yes"?>
<Relationships xmlns="http://schemas.openxmlformats.org/package/2006/relationships"><Relationship Id="rId3" Type="http://schemas.openxmlformats.org/officeDocument/2006/relationships/image" Target="../media/image32.svg"/><Relationship Id="rId7" Type="http://schemas.openxmlformats.org/officeDocument/2006/relationships/image" Target="../media/image158.svg"/><Relationship Id="rId2" Type="http://schemas.openxmlformats.org/officeDocument/2006/relationships/image" Target="../media/image31.png"/><Relationship Id="rId1" Type="http://schemas.openxmlformats.org/officeDocument/2006/relationships/slideLayout" Target="../slideLayouts/slideLayout13.xml"/><Relationship Id="rId6" Type="http://schemas.openxmlformats.org/officeDocument/2006/relationships/image" Target="../media/image157.png"/><Relationship Id="rId5" Type="http://schemas.openxmlformats.org/officeDocument/2006/relationships/image" Target="../media/image34.svg"/><Relationship Id="rId4" Type="http://schemas.openxmlformats.org/officeDocument/2006/relationships/image" Target="../media/image33.png"/></Relationships>
</file>

<file path=ppt/slides/_rels/slide86.xml.rels><?xml version="1.0" encoding="UTF-8" standalone="yes"?>
<Relationships xmlns="http://schemas.openxmlformats.org/package/2006/relationships"><Relationship Id="rId3" Type="http://schemas.openxmlformats.org/officeDocument/2006/relationships/image" Target="../media/image32.svg"/><Relationship Id="rId7" Type="http://schemas.openxmlformats.org/officeDocument/2006/relationships/image" Target="../media/image158.svg"/><Relationship Id="rId2" Type="http://schemas.openxmlformats.org/officeDocument/2006/relationships/image" Target="../media/image31.png"/><Relationship Id="rId1" Type="http://schemas.openxmlformats.org/officeDocument/2006/relationships/slideLayout" Target="../slideLayouts/slideLayout13.xml"/><Relationship Id="rId6" Type="http://schemas.openxmlformats.org/officeDocument/2006/relationships/image" Target="../media/image157.png"/><Relationship Id="rId5" Type="http://schemas.openxmlformats.org/officeDocument/2006/relationships/image" Target="../media/image34.svg"/><Relationship Id="rId4" Type="http://schemas.openxmlformats.org/officeDocument/2006/relationships/image" Target="../media/image33.png"/></Relationships>
</file>

<file path=ppt/slides/_rels/slide87.xml.rels><?xml version="1.0" encoding="UTF-8" standalone="yes"?>
<Relationships xmlns="http://schemas.openxmlformats.org/package/2006/relationships"><Relationship Id="rId3" Type="http://schemas.openxmlformats.org/officeDocument/2006/relationships/image" Target="../media/image142.svg"/><Relationship Id="rId2" Type="http://schemas.openxmlformats.org/officeDocument/2006/relationships/image" Target="../media/image141.png"/><Relationship Id="rId1" Type="http://schemas.openxmlformats.org/officeDocument/2006/relationships/slideLayout" Target="../slideLayouts/slideLayout10.xml"/></Relationships>
</file>

<file path=ppt/slides/_rels/slide88.xml.rels><?xml version="1.0" encoding="UTF-8" standalone="yes"?>
<Relationships xmlns="http://schemas.openxmlformats.org/package/2006/relationships"><Relationship Id="rId3" Type="http://schemas.openxmlformats.org/officeDocument/2006/relationships/image" Target="../media/image160.svg"/><Relationship Id="rId2" Type="http://schemas.openxmlformats.org/officeDocument/2006/relationships/image" Target="../media/image159.png"/><Relationship Id="rId1" Type="http://schemas.openxmlformats.org/officeDocument/2006/relationships/slideLayout" Target="../slideLayouts/slideLayout20.xml"/></Relationships>
</file>

<file path=ppt/slides/_rels/slide89.xml.rels><?xml version="1.0" encoding="UTF-8" standalone="yes"?>
<Relationships xmlns="http://schemas.openxmlformats.org/package/2006/relationships"><Relationship Id="rId3" Type="http://schemas.openxmlformats.org/officeDocument/2006/relationships/image" Target="../media/image160.svg"/><Relationship Id="rId2" Type="http://schemas.openxmlformats.org/officeDocument/2006/relationships/image" Target="../media/image159.png"/><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0.xml"/></Relationships>
</file>

<file path=ppt/slides/_rels/slide90.xml.rels><?xml version="1.0" encoding="UTF-8" standalone="yes"?>
<Relationships xmlns="http://schemas.openxmlformats.org/package/2006/relationships"><Relationship Id="rId3" Type="http://schemas.openxmlformats.org/officeDocument/2006/relationships/image" Target="../media/image162.svg"/><Relationship Id="rId2" Type="http://schemas.openxmlformats.org/officeDocument/2006/relationships/image" Target="../media/image161.png"/><Relationship Id="rId1" Type="http://schemas.openxmlformats.org/officeDocument/2006/relationships/slideLayout" Target="../slideLayouts/slideLayout20.xml"/></Relationships>
</file>

<file path=ppt/slides/_rels/slide91.xml.rels><?xml version="1.0" encoding="UTF-8" standalone="yes"?>
<Relationships xmlns="http://schemas.openxmlformats.org/package/2006/relationships"><Relationship Id="rId3" Type="http://schemas.openxmlformats.org/officeDocument/2006/relationships/image" Target="../media/image164.svg"/><Relationship Id="rId2" Type="http://schemas.openxmlformats.org/officeDocument/2006/relationships/image" Target="../media/image163.png"/><Relationship Id="rId1" Type="http://schemas.openxmlformats.org/officeDocument/2006/relationships/slideLayout" Target="../slideLayouts/slideLayout20.xml"/></Relationships>
</file>

<file path=ppt/slides/_rels/slide92.xml.rels><?xml version="1.0" encoding="UTF-8" standalone="yes"?>
<Relationships xmlns="http://schemas.openxmlformats.org/package/2006/relationships"><Relationship Id="rId3" Type="http://schemas.openxmlformats.org/officeDocument/2006/relationships/image" Target="../media/image164.svg"/><Relationship Id="rId2" Type="http://schemas.openxmlformats.org/officeDocument/2006/relationships/image" Target="../media/image163.png"/><Relationship Id="rId1" Type="http://schemas.openxmlformats.org/officeDocument/2006/relationships/slideLayout" Target="../slideLayouts/slideLayout20.xml"/></Relationships>
</file>

<file path=ppt/slides/_rels/slide93.xml.rels><?xml version="1.0" encoding="UTF-8" standalone="yes"?>
<Relationships xmlns="http://schemas.openxmlformats.org/package/2006/relationships"><Relationship Id="rId3" Type="http://schemas.openxmlformats.org/officeDocument/2006/relationships/image" Target="../media/image166.svg"/><Relationship Id="rId2" Type="http://schemas.openxmlformats.org/officeDocument/2006/relationships/image" Target="../media/image165.png"/><Relationship Id="rId1" Type="http://schemas.openxmlformats.org/officeDocument/2006/relationships/slideLayout" Target="../slideLayouts/slideLayout20.xml"/></Relationships>
</file>

<file path=ppt/slides/_rels/slide94.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61.png"/><Relationship Id="rId1" Type="http://schemas.openxmlformats.org/officeDocument/2006/relationships/slideLayout" Target="../slideLayouts/slideLayout20.xml"/></Relationships>
</file>

<file path=ppt/slides/_rels/slide95.xml.rels><?xml version="1.0" encoding="UTF-8" standalone="yes"?>
<Relationships xmlns="http://schemas.openxmlformats.org/package/2006/relationships"><Relationship Id="rId3" Type="http://schemas.openxmlformats.org/officeDocument/2006/relationships/image" Target="../media/image168.svg"/><Relationship Id="rId2" Type="http://schemas.openxmlformats.org/officeDocument/2006/relationships/image" Target="../media/image167.png"/><Relationship Id="rId1" Type="http://schemas.openxmlformats.org/officeDocument/2006/relationships/slideLayout" Target="../slideLayouts/slideLayout20.xml"/><Relationship Id="rId5" Type="http://schemas.openxmlformats.org/officeDocument/2006/relationships/image" Target="../media/image170.svg"/><Relationship Id="rId4" Type="http://schemas.openxmlformats.org/officeDocument/2006/relationships/image" Target="../media/image169.png"/></Relationships>
</file>

<file path=ppt/slides/_rels/slide96.xml.rels><?xml version="1.0" encoding="UTF-8" standalone="yes"?>
<Relationships xmlns="http://schemas.openxmlformats.org/package/2006/relationships"><Relationship Id="rId3" Type="http://schemas.openxmlformats.org/officeDocument/2006/relationships/image" Target="../media/image168.svg"/><Relationship Id="rId2" Type="http://schemas.openxmlformats.org/officeDocument/2006/relationships/image" Target="../media/image167.png"/><Relationship Id="rId1" Type="http://schemas.openxmlformats.org/officeDocument/2006/relationships/slideLayout" Target="../slideLayouts/slideLayout20.xml"/><Relationship Id="rId5" Type="http://schemas.openxmlformats.org/officeDocument/2006/relationships/image" Target="../media/image170.svg"/><Relationship Id="rId4" Type="http://schemas.openxmlformats.org/officeDocument/2006/relationships/image" Target="../media/image169.png"/></Relationships>
</file>

<file path=ppt/slides/_rels/slide97.xml.rels><?xml version="1.0" encoding="UTF-8" standalone="yes"?>
<Relationships xmlns="http://schemas.openxmlformats.org/package/2006/relationships"><Relationship Id="rId3" Type="http://schemas.openxmlformats.org/officeDocument/2006/relationships/image" Target="../media/image172.svg"/><Relationship Id="rId2" Type="http://schemas.openxmlformats.org/officeDocument/2006/relationships/image" Target="../media/image171.png"/><Relationship Id="rId1" Type="http://schemas.openxmlformats.org/officeDocument/2006/relationships/slideLayout" Target="../slideLayouts/slideLayout20.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3" Type="http://schemas.openxmlformats.org/officeDocument/2006/relationships/hyperlink" Target="https://electionslocales.wallonie.be/files/documents/Op%c3%a9rateurs/Vademecum/VM-Bureau-vote.pdf" TargetMode="External"/><Relationship Id="rId2" Type="http://schemas.openxmlformats.org/officeDocument/2006/relationships/hyperlink" Target="https://electionslocales.wallonie.be/home.html" TargetMode="External"/><Relationship Id="rId1" Type="http://schemas.openxmlformats.org/officeDocument/2006/relationships/slideLayout" Target="../slideLayouts/slideLayout1.xml"/><Relationship Id="rId5" Type="http://schemas.openxmlformats.org/officeDocument/2006/relationships/image" Target="../media/image174.svg"/><Relationship Id="rId4" Type="http://schemas.openxmlformats.org/officeDocument/2006/relationships/image" Target="../media/image17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3A552B7B-EDE4-4B65-BD59-9134C0AD57F6}"/>
              </a:ext>
            </a:extLst>
          </p:cNvPr>
          <p:cNvSpPr>
            <a:spLocks noGrp="1"/>
          </p:cNvSpPr>
          <p:nvPr>
            <p:ph type="body" sz="quarter" idx="10"/>
          </p:nvPr>
        </p:nvSpPr>
        <p:spPr>
          <a:xfrm>
            <a:off x="4446495" y="2438400"/>
            <a:ext cx="7431740" cy="2178424"/>
          </a:xfrm>
        </p:spPr>
        <p:txBody>
          <a:bodyPr>
            <a:normAutofit fontScale="70000" lnSpcReduction="20000"/>
          </a:bodyPr>
          <a:lstStyle/>
          <a:p>
            <a:pPr>
              <a:lnSpc>
                <a:spcPct val="100000"/>
              </a:lnSpc>
            </a:pPr>
            <a:r>
              <a:rPr lang="fr-BE" sz="8000" b="0" dirty="0"/>
              <a:t>Formation des présidents de bureau de vote</a:t>
            </a:r>
          </a:p>
        </p:txBody>
      </p:sp>
      <p:sp>
        <p:nvSpPr>
          <p:cNvPr id="4" name="Espace réservé du texte 3">
            <a:extLst>
              <a:ext uri="{FF2B5EF4-FFF2-40B4-BE49-F238E27FC236}">
                <a16:creationId xmlns:a16="http://schemas.microsoft.com/office/drawing/2014/main" id="{80A8286E-3D03-473F-A658-3105A6B555FA}"/>
              </a:ext>
            </a:extLst>
          </p:cNvPr>
          <p:cNvSpPr>
            <a:spLocks noGrp="1"/>
          </p:cNvSpPr>
          <p:nvPr>
            <p:ph type="body" sz="quarter" idx="12"/>
          </p:nvPr>
        </p:nvSpPr>
        <p:spPr/>
        <p:txBody>
          <a:bodyPr/>
          <a:lstStyle/>
          <a:p>
            <a:r>
              <a:rPr lang="fr-BE"/>
              <a:t>SPW Intérieur et Action sociale</a:t>
            </a:r>
          </a:p>
        </p:txBody>
      </p:sp>
      <p:sp>
        <p:nvSpPr>
          <p:cNvPr id="5" name="Espace réservé du texte 4">
            <a:extLst>
              <a:ext uri="{FF2B5EF4-FFF2-40B4-BE49-F238E27FC236}">
                <a16:creationId xmlns:a16="http://schemas.microsoft.com/office/drawing/2014/main" id="{428681BB-84B4-4D90-A9C9-99F5EFA32485}"/>
              </a:ext>
            </a:extLst>
          </p:cNvPr>
          <p:cNvSpPr>
            <a:spLocks noGrp="1"/>
          </p:cNvSpPr>
          <p:nvPr>
            <p:ph type="body" sz="quarter" idx="13"/>
          </p:nvPr>
        </p:nvSpPr>
        <p:spPr/>
        <p:txBody>
          <a:bodyPr/>
          <a:lstStyle/>
          <a:p>
            <a:r>
              <a:rPr lang="fr-BE"/>
              <a:t>Direction de la Prospective et du Développement</a:t>
            </a:r>
          </a:p>
        </p:txBody>
      </p:sp>
      <p:sp>
        <p:nvSpPr>
          <p:cNvPr id="6" name="Espace réservé du texte 5">
            <a:extLst>
              <a:ext uri="{FF2B5EF4-FFF2-40B4-BE49-F238E27FC236}">
                <a16:creationId xmlns:a16="http://schemas.microsoft.com/office/drawing/2014/main" id="{BB27B592-A11E-49AB-8631-C91AA4C21F87}"/>
              </a:ext>
            </a:extLst>
          </p:cNvPr>
          <p:cNvSpPr>
            <a:spLocks noGrp="1"/>
          </p:cNvSpPr>
          <p:nvPr>
            <p:ph type="body" sz="quarter" idx="14"/>
          </p:nvPr>
        </p:nvSpPr>
        <p:spPr/>
        <p:txBody>
          <a:bodyPr/>
          <a:lstStyle/>
          <a:p>
            <a:r>
              <a:rPr lang="fr-BE">
                <a:latin typeface="Avenir Next LT Pro"/>
              </a:rPr>
              <a:t>Septembre-octobre 2024</a:t>
            </a:r>
          </a:p>
        </p:txBody>
      </p:sp>
    </p:spTree>
    <p:extLst>
      <p:ext uri="{BB962C8B-B14F-4D97-AF65-F5344CB8AC3E}">
        <p14:creationId xmlns:p14="http://schemas.microsoft.com/office/powerpoint/2010/main" val="21065484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6A8C3BA-1BF3-A72E-0175-20D96E70A0BC}"/>
              </a:ext>
            </a:extLst>
          </p:cNvPr>
          <p:cNvSpPr>
            <a:spLocks noGrp="1"/>
          </p:cNvSpPr>
          <p:nvPr>
            <p:ph type="title"/>
          </p:nvPr>
        </p:nvSpPr>
        <p:spPr>
          <a:xfrm>
            <a:off x="5033818" y="207058"/>
            <a:ext cx="5560388" cy="792371"/>
          </a:xfrm>
        </p:spPr>
        <p:txBody>
          <a:bodyPr/>
          <a:lstStyle/>
          <a:p>
            <a:r>
              <a:rPr lang="fr-BE"/>
              <a:t>Les assesseurs</a:t>
            </a:r>
          </a:p>
        </p:txBody>
      </p:sp>
      <p:sp>
        <p:nvSpPr>
          <p:cNvPr id="3" name="Espace réservé du texte 2">
            <a:extLst>
              <a:ext uri="{FF2B5EF4-FFF2-40B4-BE49-F238E27FC236}">
                <a16:creationId xmlns:a16="http://schemas.microsoft.com/office/drawing/2014/main" id="{0E4D78B4-F622-F66A-9560-1B2EC0A87B3E}"/>
              </a:ext>
            </a:extLst>
          </p:cNvPr>
          <p:cNvSpPr>
            <a:spLocks noGrp="1"/>
          </p:cNvSpPr>
          <p:nvPr>
            <p:ph type="body" idx="1"/>
          </p:nvPr>
        </p:nvSpPr>
        <p:spPr>
          <a:xfrm>
            <a:off x="5034071" y="2139915"/>
            <a:ext cx="6332439" cy="2566444"/>
          </a:xfrm>
        </p:spPr>
        <p:txBody>
          <a:bodyPr vert="horz" lIns="91440" tIns="45720" rIns="91440" bIns="45720" rtlCol="0" anchor="ctr">
            <a:normAutofit fontScale="92500" lnSpcReduction="10000"/>
          </a:bodyPr>
          <a:lstStyle/>
          <a:p>
            <a:pPr marL="571500" indent="-571500" algn="l">
              <a:buChar char="•"/>
            </a:pPr>
            <a:r>
              <a:rPr lang="fr-BE">
                <a:solidFill>
                  <a:srgbClr val="FFFFFF"/>
                </a:solidFill>
                <a:latin typeface="Avenir Next LT Pro"/>
              </a:rPr>
              <a:t>4 effectifs + 4 suppléants</a:t>
            </a:r>
            <a:endParaRPr lang="fr-FR">
              <a:solidFill>
                <a:srgbClr val="FFFFFF"/>
              </a:solidFill>
              <a:latin typeface="Avenir Next LT Pro"/>
            </a:endParaRPr>
          </a:p>
          <a:p>
            <a:pPr algn="l"/>
            <a:endParaRPr lang="fr-BE">
              <a:solidFill>
                <a:srgbClr val="FFFFFF"/>
              </a:solidFill>
              <a:latin typeface="Avenir Next LT Pro"/>
            </a:endParaRPr>
          </a:p>
          <a:p>
            <a:pPr marL="571500" indent="-571500" algn="l">
              <a:buChar char="•"/>
            </a:pPr>
            <a:r>
              <a:rPr lang="fr-BE">
                <a:solidFill>
                  <a:srgbClr val="FFFFFF"/>
                </a:solidFill>
                <a:latin typeface="Avenir Next LT Pro"/>
              </a:rPr>
              <a:t>Désignés par le président du bureau communal parmi les électeurs de la commune</a:t>
            </a:r>
            <a:endParaRPr lang="fr-FR">
              <a:solidFill>
                <a:srgbClr val="FFFFFF"/>
              </a:solidFill>
              <a:latin typeface="Avenir Next LT Pro"/>
            </a:endParaRPr>
          </a:p>
        </p:txBody>
      </p:sp>
      <p:sp>
        <p:nvSpPr>
          <p:cNvPr id="4" name="Espace réservé du numéro de diapositive 3">
            <a:extLst>
              <a:ext uri="{FF2B5EF4-FFF2-40B4-BE49-F238E27FC236}">
                <a16:creationId xmlns:a16="http://schemas.microsoft.com/office/drawing/2014/main" id="{E5CCA9E1-CA69-54EF-4148-BEA49E807C1C}"/>
              </a:ext>
            </a:extLst>
          </p:cNvPr>
          <p:cNvSpPr>
            <a:spLocks noGrp="1"/>
          </p:cNvSpPr>
          <p:nvPr>
            <p:ph type="sldNum" sz="quarter" idx="4"/>
          </p:nvPr>
        </p:nvSpPr>
        <p:spPr/>
        <p:txBody>
          <a:bodyPr/>
          <a:lstStyle/>
          <a:p>
            <a:fld id="{B310C148-1F61-5E4B-832C-FF724BEAA9FC}" type="slidenum">
              <a:rPr lang="fr-FR" smtClean="0"/>
              <a:pPr/>
              <a:t>10</a:t>
            </a:fld>
            <a:endParaRPr lang="fr-FR"/>
          </a:p>
        </p:txBody>
      </p:sp>
      <p:pic>
        <p:nvPicPr>
          <p:cNvPr id="8" name="Image 7" descr="Une image contenant habits, personne, intérieur, Visage humain&#10;&#10;Description générée automatiquement">
            <a:extLst>
              <a:ext uri="{FF2B5EF4-FFF2-40B4-BE49-F238E27FC236}">
                <a16:creationId xmlns:a16="http://schemas.microsoft.com/office/drawing/2014/main" id="{E3D2F0C6-8932-4E25-A828-59C4C035DD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571516" cy="6858000"/>
          </a:xfrm>
          <a:prstGeom prst="rect">
            <a:avLst/>
          </a:prstGeom>
        </p:spPr>
      </p:pic>
    </p:spTree>
    <p:extLst>
      <p:ext uri="{BB962C8B-B14F-4D97-AF65-F5344CB8AC3E}">
        <p14:creationId xmlns:p14="http://schemas.microsoft.com/office/powerpoint/2010/main" val="3924893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077398C-69E2-EA8F-3810-36D99E4A2A2E}"/>
              </a:ext>
            </a:extLst>
          </p:cNvPr>
          <p:cNvSpPr>
            <a:spLocks noGrp="1"/>
          </p:cNvSpPr>
          <p:nvPr>
            <p:ph type="title"/>
          </p:nvPr>
        </p:nvSpPr>
        <p:spPr>
          <a:xfrm>
            <a:off x="1209865" y="113946"/>
            <a:ext cx="9772268" cy="1048104"/>
          </a:xfrm>
        </p:spPr>
        <p:txBody>
          <a:bodyPr/>
          <a:lstStyle/>
          <a:p>
            <a:r>
              <a:rPr lang="fr-BE"/>
              <a:t>Incompatibilités</a:t>
            </a:r>
          </a:p>
        </p:txBody>
      </p:sp>
      <p:sp>
        <p:nvSpPr>
          <p:cNvPr id="4" name="Espace réservé du numéro de diapositive 3">
            <a:extLst>
              <a:ext uri="{FF2B5EF4-FFF2-40B4-BE49-F238E27FC236}">
                <a16:creationId xmlns:a16="http://schemas.microsoft.com/office/drawing/2014/main" id="{832D9350-3855-1402-9848-A7E11FCD0B0D}"/>
              </a:ext>
            </a:extLst>
          </p:cNvPr>
          <p:cNvSpPr>
            <a:spLocks noGrp="1"/>
          </p:cNvSpPr>
          <p:nvPr>
            <p:ph type="sldNum" sz="quarter" idx="4"/>
          </p:nvPr>
        </p:nvSpPr>
        <p:spPr/>
        <p:txBody>
          <a:bodyPr/>
          <a:lstStyle/>
          <a:p>
            <a:fld id="{B310C148-1F61-5E4B-832C-FF724BEAA9FC}" type="slidenum">
              <a:rPr lang="fr-FR" smtClean="0"/>
              <a:pPr/>
              <a:t>11</a:t>
            </a:fld>
            <a:endParaRPr lang="fr-FR"/>
          </a:p>
        </p:txBody>
      </p:sp>
      <p:graphicFrame>
        <p:nvGraphicFramePr>
          <p:cNvPr id="5" name="Tableau 5">
            <a:extLst>
              <a:ext uri="{FF2B5EF4-FFF2-40B4-BE49-F238E27FC236}">
                <a16:creationId xmlns:a16="http://schemas.microsoft.com/office/drawing/2014/main" id="{705217D7-0673-4F12-3BF5-1404DF9162DE}"/>
              </a:ext>
            </a:extLst>
          </p:cNvPr>
          <p:cNvGraphicFramePr>
            <a:graphicFrameLocks noGrp="1"/>
          </p:cNvGraphicFramePr>
          <p:nvPr>
            <p:extLst>
              <p:ext uri="{D42A27DB-BD31-4B8C-83A1-F6EECF244321}">
                <p14:modId xmlns:p14="http://schemas.microsoft.com/office/powerpoint/2010/main" val="104069737"/>
              </p:ext>
            </p:extLst>
          </p:nvPr>
        </p:nvGraphicFramePr>
        <p:xfrm>
          <a:off x="-2" y="1407176"/>
          <a:ext cx="12192002" cy="4939843"/>
        </p:xfrm>
        <a:graphic>
          <a:graphicData uri="http://schemas.openxmlformats.org/drawingml/2006/table">
            <a:tbl>
              <a:tblPr firstRow="1" bandRow="1">
                <a:tableStyleId>{5C22544A-7EE6-4342-B048-85BDC9FD1C3A}</a:tableStyleId>
              </a:tblPr>
              <a:tblGrid>
                <a:gridCol w="6096001">
                  <a:extLst>
                    <a:ext uri="{9D8B030D-6E8A-4147-A177-3AD203B41FA5}">
                      <a16:colId xmlns:a16="http://schemas.microsoft.com/office/drawing/2014/main" val="1704123932"/>
                    </a:ext>
                  </a:extLst>
                </a:gridCol>
                <a:gridCol w="6096001">
                  <a:extLst>
                    <a:ext uri="{9D8B030D-6E8A-4147-A177-3AD203B41FA5}">
                      <a16:colId xmlns:a16="http://schemas.microsoft.com/office/drawing/2014/main" val="3687429112"/>
                    </a:ext>
                  </a:extLst>
                </a:gridCol>
              </a:tblGrid>
              <a:tr h="1329958">
                <a:tc>
                  <a:txBody>
                    <a:bodyPr/>
                    <a:lstStyle/>
                    <a:p>
                      <a:r>
                        <a:rPr lang="fr-BE" sz="3200">
                          <a:solidFill>
                            <a:schemeClr val="tx1"/>
                          </a:solidFill>
                        </a:rPr>
                        <a:t>Peuvent faire partie d’un bureau de vote :</a:t>
                      </a:r>
                    </a:p>
                  </a:txBody>
                  <a:tcPr>
                    <a:solidFill>
                      <a:schemeClr val="accent6">
                        <a:lumMod val="60000"/>
                        <a:lumOff val="40000"/>
                      </a:schemeClr>
                    </a:solidFill>
                  </a:tcPr>
                </a:tc>
                <a:tc>
                  <a:txBody>
                    <a:bodyPr/>
                    <a:lstStyle/>
                    <a:p>
                      <a:r>
                        <a:rPr lang="fr-BE" sz="3200">
                          <a:solidFill>
                            <a:schemeClr val="tx1"/>
                          </a:solidFill>
                        </a:rPr>
                        <a:t>Ne peuvent pas faire partie d’un bureau de vote :</a:t>
                      </a:r>
                    </a:p>
                  </a:txBody>
                  <a:tcPr>
                    <a:solidFill>
                      <a:srgbClr val="FF0000"/>
                    </a:solidFill>
                  </a:tcPr>
                </a:tc>
                <a:extLst>
                  <a:ext uri="{0D108BD9-81ED-4DB2-BD59-A6C34878D82A}">
                    <a16:rowId xmlns:a16="http://schemas.microsoft.com/office/drawing/2014/main" val="264034536"/>
                  </a:ext>
                </a:extLst>
              </a:tr>
              <a:tr h="3609885">
                <a:tc>
                  <a:txBody>
                    <a:bodyPr/>
                    <a:lstStyle/>
                    <a:p>
                      <a:pPr marL="457200" indent="-457200">
                        <a:buFont typeface="Wingdings" panose="020B0604020202020204" pitchFamily="34" charset="0"/>
                        <a:buChar char="ü"/>
                      </a:pPr>
                      <a:r>
                        <a:rPr lang="fr-BE" sz="3200"/>
                        <a:t>Les membres de la famille d’un candidat</a:t>
                      </a:r>
                    </a:p>
                    <a:p>
                      <a:pPr marL="457200" indent="-457200">
                        <a:buFont typeface="Wingdings" panose="020B0604020202020204" pitchFamily="34" charset="0"/>
                        <a:buChar char="ü"/>
                      </a:pPr>
                      <a:r>
                        <a:rPr lang="fr-BE" sz="3200"/>
                        <a:t>Les directeurs généraux de la commune ou du CPAS</a:t>
                      </a:r>
                    </a:p>
                    <a:p>
                      <a:pPr marL="457200" indent="-457200">
                        <a:buFont typeface="Wingdings" panose="020B0604020202020204" pitchFamily="34" charset="0"/>
                        <a:buChar char="ü"/>
                      </a:pPr>
                      <a:r>
                        <a:rPr lang="fr-BE" sz="3200"/>
                        <a:t>Les directeurs financiers de la commune ou du CPAS</a:t>
                      </a:r>
                    </a:p>
                  </a:txBody>
                  <a:tcPr>
                    <a:solidFill>
                      <a:schemeClr val="accent6">
                        <a:lumMod val="60000"/>
                        <a:lumOff val="40000"/>
                      </a:schemeClr>
                    </a:solidFill>
                  </a:tcPr>
                </a:tc>
                <a:tc>
                  <a:txBody>
                    <a:bodyPr/>
                    <a:lstStyle/>
                    <a:p>
                      <a:pPr marL="457200" indent="-457200">
                        <a:buFont typeface="Arial" panose="020B0604020202020204" pitchFamily="34" charset="0"/>
                        <a:buChar char="•"/>
                      </a:pPr>
                      <a:r>
                        <a:rPr lang="fr-BE" sz="3200"/>
                        <a:t>Les candidats</a:t>
                      </a:r>
                    </a:p>
                    <a:p>
                      <a:pPr marL="457200" indent="-457200">
                        <a:buFont typeface="Arial" panose="020B0604020202020204" pitchFamily="34" charset="0"/>
                        <a:buChar char="•"/>
                      </a:pPr>
                      <a:r>
                        <a:rPr lang="fr-BE" sz="3200"/>
                        <a:t>Les témoins</a:t>
                      </a:r>
                    </a:p>
                    <a:p>
                      <a:pPr marL="457200" indent="-457200">
                        <a:buFont typeface="Arial" panose="020B0604020202020204" pitchFamily="34" charset="0"/>
                        <a:buChar char="•"/>
                      </a:pPr>
                      <a:r>
                        <a:rPr lang="fr-BE" sz="3200"/>
                        <a:t>Les élus sortants</a:t>
                      </a:r>
                    </a:p>
                  </a:txBody>
                  <a:tcPr>
                    <a:solidFill>
                      <a:srgbClr val="FF0000"/>
                    </a:solidFill>
                  </a:tcPr>
                </a:tc>
                <a:extLst>
                  <a:ext uri="{0D108BD9-81ED-4DB2-BD59-A6C34878D82A}">
                    <a16:rowId xmlns:a16="http://schemas.microsoft.com/office/drawing/2014/main" val="2585148273"/>
                  </a:ext>
                </a:extLst>
              </a:tr>
            </a:tbl>
          </a:graphicData>
        </a:graphic>
      </p:graphicFrame>
    </p:spTree>
    <p:extLst>
      <p:ext uri="{BB962C8B-B14F-4D97-AF65-F5344CB8AC3E}">
        <p14:creationId xmlns:p14="http://schemas.microsoft.com/office/powerpoint/2010/main" val="6134520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9A747FC-6AC6-2112-B375-60A3A86C0124}"/>
              </a:ext>
            </a:extLst>
          </p:cNvPr>
          <p:cNvSpPr>
            <a:spLocks noGrp="1"/>
          </p:cNvSpPr>
          <p:nvPr>
            <p:ph type="title"/>
          </p:nvPr>
        </p:nvSpPr>
        <p:spPr>
          <a:xfrm>
            <a:off x="1209864" y="145856"/>
            <a:ext cx="9772268" cy="1315391"/>
          </a:xfrm>
        </p:spPr>
        <p:txBody>
          <a:bodyPr/>
          <a:lstStyle/>
          <a:p>
            <a:r>
              <a:rPr lang="fr-BE"/>
              <a:t>Préparation du local (1)</a:t>
            </a:r>
          </a:p>
        </p:txBody>
      </p:sp>
      <p:sp>
        <p:nvSpPr>
          <p:cNvPr id="3" name="Espace réservé du texte 2">
            <a:extLst>
              <a:ext uri="{FF2B5EF4-FFF2-40B4-BE49-F238E27FC236}">
                <a16:creationId xmlns:a16="http://schemas.microsoft.com/office/drawing/2014/main" id="{D4677DEE-14E5-3279-5944-6254448E76E4}"/>
              </a:ext>
            </a:extLst>
          </p:cNvPr>
          <p:cNvSpPr>
            <a:spLocks noGrp="1"/>
          </p:cNvSpPr>
          <p:nvPr>
            <p:ph type="body" idx="1"/>
          </p:nvPr>
        </p:nvSpPr>
        <p:spPr>
          <a:xfrm>
            <a:off x="564776" y="1595718"/>
            <a:ext cx="11116235" cy="4849906"/>
          </a:xfrm>
        </p:spPr>
        <p:txBody>
          <a:bodyPr>
            <a:normAutofit/>
          </a:bodyPr>
          <a:lstStyle/>
          <a:p>
            <a:pPr algn="just">
              <a:lnSpc>
                <a:spcPct val="120000"/>
              </a:lnSpc>
            </a:pPr>
            <a:r>
              <a:rPr lang="fr-BE"/>
              <a:t>La semaine qui précède les élections, prenez contact avec l’administration communale pour vérifier les points suivants :  </a:t>
            </a:r>
          </a:p>
          <a:p>
            <a:pPr algn="just">
              <a:lnSpc>
                <a:spcPct val="120000"/>
              </a:lnSpc>
            </a:pPr>
            <a:endParaRPr lang="fr-BE"/>
          </a:p>
          <a:p>
            <a:pPr marL="571500" indent="-571500" algn="just">
              <a:lnSpc>
                <a:spcPct val="120000"/>
              </a:lnSpc>
              <a:buFont typeface="Wingdings" panose="05000000000000000000" pitchFamily="2" charset="2"/>
              <a:buChar char="q"/>
            </a:pPr>
            <a:r>
              <a:rPr lang="fr-BE"/>
              <a:t>À quel moment votre local de vote sera-t-il prêt ? </a:t>
            </a:r>
          </a:p>
          <a:p>
            <a:pPr marL="571500" indent="-571500" algn="just">
              <a:lnSpc>
                <a:spcPct val="120000"/>
              </a:lnSpc>
              <a:buFont typeface="Wingdings" panose="05000000000000000000" pitchFamily="2" charset="2"/>
              <a:buChar char="q"/>
            </a:pPr>
            <a:r>
              <a:rPr lang="fr-BE"/>
              <a:t>À quel moment sera-t-il accessible ? </a:t>
            </a:r>
          </a:p>
        </p:txBody>
      </p:sp>
      <p:sp>
        <p:nvSpPr>
          <p:cNvPr id="4" name="Espace réservé du numéro de diapositive 3">
            <a:extLst>
              <a:ext uri="{FF2B5EF4-FFF2-40B4-BE49-F238E27FC236}">
                <a16:creationId xmlns:a16="http://schemas.microsoft.com/office/drawing/2014/main" id="{85E7C725-A353-CA88-83A2-0EF349B397DA}"/>
              </a:ext>
            </a:extLst>
          </p:cNvPr>
          <p:cNvSpPr>
            <a:spLocks noGrp="1"/>
          </p:cNvSpPr>
          <p:nvPr>
            <p:ph type="sldNum" sz="quarter" idx="4"/>
          </p:nvPr>
        </p:nvSpPr>
        <p:spPr/>
        <p:txBody>
          <a:bodyPr/>
          <a:lstStyle/>
          <a:p>
            <a:fld id="{B310C148-1F61-5E4B-832C-FF724BEAA9FC}" type="slidenum">
              <a:rPr lang="fr-FR" smtClean="0"/>
              <a:pPr/>
              <a:t>12</a:t>
            </a:fld>
            <a:endParaRPr lang="fr-FR"/>
          </a:p>
        </p:txBody>
      </p:sp>
      <p:pic>
        <p:nvPicPr>
          <p:cNvPr id="6" name="Graphique 5" descr="Téléphone avec un remplissage uni">
            <a:extLst>
              <a:ext uri="{FF2B5EF4-FFF2-40B4-BE49-F238E27FC236}">
                <a16:creationId xmlns:a16="http://schemas.microsoft.com/office/drawing/2014/main" id="{C7A9FCA5-C2BB-2C0A-C50B-826BB42D750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20783109">
            <a:off x="10361264" y="225279"/>
            <a:ext cx="1241737" cy="1241737"/>
          </a:xfrm>
          <a:prstGeom prst="rect">
            <a:avLst/>
          </a:prstGeom>
        </p:spPr>
      </p:pic>
    </p:spTree>
    <p:extLst>
      <p:ext uri="{BB962C8B-B14F-4D97-AF65-F5344CB8AC3E}">
        <p14:creationId xmlns:p14="http://schemas.microsoft.com/office/powerpoint/2010/main" val="36725630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9A747FC-6AC6-2112-B375-60A3A86C0124}"/>
              </a:ext>
            </a:extLst>
          </p:cNvPr>
          <p:cNvSpPr>
            <a:spLocks noGrp="1"/>
          </p:cNvSpPr>
          <p:nvPr>
            <p:ph type="title"/>
          </p:nvPr>
        </p:nvSpPr>
        <p:spPr>
          <a:xfrm>
            <a:off x="1209864" y="145856"/>
            <a:ext cx="9772268" cy="1315391"/>
          </a:xfrm>
        </p:spPr>
        <p:txBody>
          <a:bodyPr/>
          <a:lstStyle/>
          <a:p>
            <a:r>
              <a:rPr lang="fr-BE"/>
              <a:t>Préparation du local (2)</a:t>
            </a:r>
          </a:p>
        </p:txBody>
      </p:sp>
      <p:sp>
        <p:nvSpPr>
          <p:cNvPr id="3" name="Espace réservé du texte 2">
            <a:extLst>
              <a:ext uri="{FF2B5EF4-FFF2-40B4-BE49-F238E27FC236}">
                <a16:creationId xmlns:a16="http://schemas.microsoft.com/office/drawing/2014/main" id="{D4677DEE-14E5-3279-5944-6254448E76E4}"/>
              </a:ext>
            </a:extLst>
          </p:cNvPr>
          <p:cNvSpPr>
            <a:spLocks noGrp="1"/>
          </p:cNvSpPr>
          <p:nvPr>
            <p:ph type="body" idx="1"/>
          </p:nvPr>
        </p:nvSpPr>
        <p:spPr>
          <a:xfrm>
            <a:off x="564776" y="1595718"/>
            <a:ext cx="11116235" cy="4849906"/>
          </a:xfrm>
        </p:spPr>
        <p:txBody>
          <a:bodyPr>
            <a:normAutofit/>
          </a:bodyPr>
          <a:lstStyle/>
          <a:p>
            <a:pPr marL="571500" indent="-571500" algn="just">
              <a:lnSpc>
                <a:spcPct val="120000"/>
              </a:lnSpc>
              <a:buFont typeface="Wingdings" panose="05000000000000000000" pitchFamily="2" charset="2"/>
              <a:buChar char="q"/>
            </a:pPr>
            <a:r>
              <a:rPr lang="fr-BE"/>
              <a:t>Comment procède-t-on à l’ouverture du local : recevez-vous une clé ou la commune enverra-t-elle un préposé pour cela le matin du scrutin ? </a:t>
            </a:r>
          </a:p>
          <a:p>
            <a:pPr marL="571500" indent="-571500" algn="just">
              <a:lnSpc>
                <a:spcPct val="120000"/>
              </a:lnSpc>
              <a:buFont typeface="Wingdings" panose="05000000000000000000" pitchFamily="2" charset="2"/>
              <a:buChar char="q"/>
            </a:pPr>
            <a:r>
              <a:rPr lang="fr-BE"/>
              <a:t>Le mobilier sera-t-il mis en place par le personnel communal ? </a:t>
            </a:r>
          </a:p>
          <a:p>
            <a:pPr marL="571500" indent="-571500" algn="just">
              <a:lnSpc>
                <a:spcPct val="120000"/>
              </a:lnSpc>
              <a:buFont typeface="Wingdings" panose="05000000000000000000" pitchFamily="2" charset="2"/>
              <a:buChar char="q"/>
            </a:pPr>
            <a:r>
              <a:rPr lang="fr-BE"/>
              <a:t>Le local est-il chauffé le week-end ? </a:t>
            </a:r>
          </a:p>
        </p:txBody>
      </p:sp>
      <p:sp>
        <p:nvSpPr>
          <p:cNvPr id="4" name="Espace réservé du numéro de diapositive 3">
            <a:extLst>
              <a:ext uri="{FF2B5EF4-FFF2-40B4-BE49-F238E27FC236}">
                <a16:creationId xmlns:a16="http://schemas.microsoft.com/office/drawing/2014/main" id="{85E7C725-A353-CA88-83A2-0EF349B397DA}"/>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10C148-1F61-5E4B-832C-FF724BEAA9FC}" type="slidenum">
              <a:rPr kumimoji="0" lang="fr-FR" sz="1100" b="0" i="0" u="none" strike="noStrike" kern="1200" cap="none" spc="0" normalizeH="0" baseline="0" noProof="0" smtClean="0">
                <a:ln>
                  <a:noFill/>
                </a:ln>
                <a:solidFill>
                  <a:prstClr val="white"/>
                </a:solidFill>
                <a:effectLst/>
                <a:uLnTx/>
                <a:uFillTx/>
                <a:latin typeface="Avenir Next LT Pro" panose="020B0504020202020204" pitchFamily="34"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fr-FR" sz="1100" b="0" i="0" u="none" strike="noStrike" kern="1200" cap="none" spc="0" normalizeH="0" baseline="0" noProof="0">
              <a:ln>
                <a:noFill/>
              </a:ln>
              <a:solidFill>
                <a:prstClr val="white"/>
              </a:solidFill>
              <a:effectLst/>
              <a:uLnTx/>
              <a:uFillTx/>
              <a:latin typeface="Avenir Next LT Pro" panose="020B0504020202020204" pitchFamily="34" charset="77"/>
              <a:ea typeface="+mn-ea"/>
              <a:cs typeface="+mn-cs"/>
            </a:endParaRPr>
          </a:p>
        </p:txBody>
      </p:sp>
      <p:pic>
        <p:nvPicPr>
          <p:cNvPr id="6" name="Graphique 5" descr="Questions contour">
            <a:extLst>
              <a:ext uri="{FF2B5EF4-FFF2-40B4-BE49-F238E27FC236}">
                <a16:creationId xmlns:a16="http://schemas.microsoft.com/office/drawing/2014/main" id="{81ECCDC0-43E9-2DF4-0A03-33AD7C29443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134412" y="4738755"/>
            <a:ext cx="1790826" cy="1790826"/>
          </a:xfrm>
          <a:prstGeom prst="rect">
            <a:avLst/>
          </a:prstGeom>
        </p:spPr>
      </p:pic>
    </p:spTree>
    <p:extLst>
      <p:ext uri="{BB962C8B-B14F-4D97-AF65-F5344CB8AC3E}">
        <p14:creationId xmlns:p14="http://schemas.microsoft.com/office/powerpoint/2010/main" val="10111993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7B9E99D-11B8-4EE0-A8FC-C60A540062D1}"/>
              </a:ext>
            </a:extLst>
          </p:cNvPr>
          <p:cNvSpPr>
            <a:spLocks noGrp="1"/>
          </p:cNvSpPr>
          <p:nvPr>
            <p:ph type="title"/>
          </p:nvPr>
        </p:nvSpPr>
        <p:spPr/>
        <p:txBody>
          <a:bodyPr/>
          <a:lstStyle/>
          <a:p>
            <a:r>
              <a:rPr lang="fr-BE"/>
              <a:t>Vérification des équipements</a:t>
            </a:r>
            <a:endParaRPr lang="fr-BE" sz="3600" b="0">
              <a:latin typeface="Avenir Next LT Pro" panose="020B0504020202020204" pitchFamily="34" charset="77"/>
            </a:endParaRPr>
          </a:p>
        </p:txBody>
      </p:sp>
      <p:sp>
        <p:nvSpPr>
          <p:cNvPr id="3" name="Espace réservé du texte 2">
            <a:extLst>
              <a:ext uri="{FF2B5EF4-FFF2-40B4-BE49-F238E27FC236}">
                <a16:creationId xmlns:a16="http://schemas.microsoft.com/office/drawing/2014/main" id="{02754B8C-3829-4FAE-87BE-5C40515B95DF}"/>
              </a:ext>
            </a:extLst>
          </p:cNvPr>
          <p:cNvSpPr>
            <a:spLocks noGrp="1"/>
          </p:cNvSpPr>
          <p:nvPr>
            <p:ph type="body" idx="1"/>
          </p:nvPr>
        </p:nvSpPr>
        <p:spPr>
          <a:xfrm>
            <a:off x="233988" y="4656394"/>
            <a:ext cx="2616388" cy="1870990"/>
          </a:xfrm>
        </p:spPr>
        <p:txBody>
          <a:bodyPr vert="horz" lIns="91440" tIns="45720" rIns="91440" bIns="45720" rtlCol="0" anchor="t">
            <a:normAutofit fontScale="92500" lnSpcReduction="20000"/>
          </a:bodyPr>
          <a:lstStyle/>
          <a:p>
            <a:r>
              <a:rPr lang="fr-BE">
                <a:latin typeface="Avenir Next LT Pro"/>
              </a:rPr>
              <a:t>Mobilier dans le local : tables, chaises, isoloirs, pupitres, barrières (si nécessaire)</a:t>
            </a:r>
            <a:endParaRPr lang="fr-BE"/>
          </a:p>
        </p:txBody>
      </p:sp>
      <p:sp>
        <p:nvSpPr>
          <p:cNvPr id="4" name="Espace réservé du texte 3">
            <a:extLst>
              <a:ext uri="{FF2B5EF4-FFF2-40B4-BE49-F238E27FC236}">
                <a16:creationId xmlns:a16="http://schemas.microsoft.com/office/drawing/2014/main" id="{872B299B-A6E2-4325-804C-56DB811E4544}"/>
              </a:ext>
            </a:extLst>
          </p:cNvPr>
          <p:cNvSpPr>
            <a:spLocks noGrp="1"/>
          </p:cNvSpPr>
          <p:nvPr>
            <p:ph type="body" idx="11"/>
          </p:nvPr>
        </p:nvSpPr>
        <p:spPr>
          <a:xfrm>
            <a:off x="3269345" y="4656394"/>
            <a:ext cx="2616387" cy="1870989"/>
          </a:xfrm>
        </p:spPr>
        <p:txBody>
          <a:bodyPr vert="horz" lIns="91440" tIns="45720" rIns="91440" bIns="45720" rtlCol="0" anchor="t">
            <a:normAutofit fontScale="92500" lnSpcReduction="10000"/>
          </a:bodyPr>
          <a:lstStyle/>
          <a:p>
            <a:r>
              <a:rPr lang="fr-BE" sz="2800">
                <a:latin typeface="Avenir Next LT Pro"/>
              </a:rPr>
              <a:t>Formulaires / listes à compléter et enveloppes/</a:t>
            </a:r>
            <a:endParaRPr lang="fr-FR">
              <a:latin typeface="Avenir Next LT Pro"/>
            </a:endParaRPr>
          </a:p>
          <a:p>
            <a:pPr lvl="0"/>
            <a:r>
              <a:rPr lang="fr-BE" sz="2800">
                <a:latin typeface="Avenir Next LT Pro"/>
              </a:rPr>
              <a:t>Affiches</a:t>
            </a:r>
            <a:endParaRPr lang="fr-BE">
              <a:latin typeface="Avenir Next LT Pro"/>
            </a:endParaRPr>
          </a:p>
        </p:txBody>
      </p:sp>
      <p:sp>
        <p:nvSpPr>
          <p:cNvPr id="5" name="Espace réservé du texte 4">
            <a:extLst>
              <a:ext uri="{FF2B5EF4-FFF2-40B4-BE49-F238E27FC236}">
                <a16:creationId xmlns:a16="http://schemas.microsoft.com/office/drawing/2014/main" id="{8547945F-CB34-4840-BEE2-9E8749DD08F8}"/>
              </a:ext>
            </a:extLst>
          </p:cNvPr>
          <p:cNvSpPr>
            <a:spLocks noGrp="1"/>
          </p:cNvSpPr>
          <p:nvPr>
            <p:ph type="body" idx="13"/>
          </p:nvPr>
        </p:nvSpPr>
        <p:spPr/>
        <p:txBody>
          <a:bodyPr>
            <a:normAutofit fontScale="92500"/>
          </a:bodyPr>
          <a:lstStyle/>
          <a:p>
            <a:pPr lvl="0" rtl="0"/>
            <a:r>
              <a:rPr lang="fr-BE" sz="2800"/>
              <a:t>Matériel de vote : 2 urnes vides, scellés et crayons rouges</a:t>
            </a:r>
          </a:p>
        </p:txBody>
      </p:sp>
      <p:sp>
        <p:nvSpPr>
          <p:cNvPr id="6" name="Espace réservé du texte 5">
            <a:extLst>
              <a:ext uri="{FF2B5EF4-FFF2-40B4-BE49-F238E27FC236}">
                <a16:creationId xmlns:a16="http://schemas.microsoft.com/office/drawing/2014/main" id="{D0E84F62-B00D-4C9F-9C84-21AA3AE6D9DC}"/>
              </a:ext>
            </a:extLst>
          </p:cNvPr>
          <p:cNvSpPr>
            <a:spLocks noGrp="1"/>
          </p:cNvSpPr>
          <p:nvPr>
            <p:ph type="body" idx="15"/>
          </p:nvPr>
        </p:nvSpPr>
        <p:spPr>
          <a:xfrm>
            <a:off x="9341626" y="4545946"/>
            <a:ext cx="2616386" cy="1987971"/>
          </a:xfrm>
        </p:spPr>
        <p:txBody>
          <a:bodyPr vert="horz" lIns="91440" tIns="45720" rIns="91440" bIns="45720" rtlCol="0" anchor="ctr">
            <a:noAutofit/>
          </a:bodyPr>
          <a:lstStyle/>
          <a:p>
            <a:r>
              <a:rPr lang="fr-BE" sz="1600">
                <a:latin typeface="Avenir Next LT Pro"/>
              </a:rPr>
              <a:t>Des timbres dateurs et tampons:</a:t>
            </a:r>
          </a:p>
          <a:p>
            <a:pPr marL="514350" indent="-514350" algn="l">
              <a:buAutoNum type="arabicPeriod"/>
            </a:pPr>
            <a:r>
              <a:rPr lang="fr-BE" sz="1600">
                <a:latin typeface="Avenir Next LT Pro"/>
              </a:rPr>
              <a:t>Nom district et commune</a:t>
            </a:r>
          </a:p>
          <a:p>
            <a:pPr marL="514350" indent="-514350" algn="l">
              <a:buAutoNum type="arabicPeriod"/>
            </a:pPr>
            <a:r>
              <a:rPr lang="fr-BE" sz="1600">
                <a:latin typeface="Avenir Next LT Pro"/>
              </a:rPr>
              <a:t>A voté par procuration</a:t>
            </a:r>
            <a:endParaRPr lang="fr-BE" sz="1600"/>
          </a:p>
          <a:p>
            <a:pPr marL="514350" indent="-514350" algn="l">
              <a:buAutoNum type="arabicPeriod"/>
            </a:pPr>
            <a:r>
              <a:rPr lang="fr-BE" sz="1600">
                <a:latin typeface="Avenir Next LT Pro"/>
              </a:rPr>
              <a:t>A exercé le rôle d'accompagnant</a:t>
            </a:r>
          </a:p>
          <a:p>
            <a:pPr marL="514350" indent="-514350">
              <a:buAutoNum type="arabicPeriod"/>
            </a:pPr>
            <a:endParaRPr lang="fr-BE">
              <a:latin typeface="Avenir Next LT Pro"/>
            </a:endParaRPr>
          </a:p>
        </p:txBody>
      </p:sp>
      <p:pic>
        <p:nvPicPr>
          <p:cNvPr id="20" name="Espace réservé de l'image en ligne 19" descr="Table et chaises avec un remplissage uni">
            <a:extLst>
              <a:ext uri="{FF2B5EF4-FFF2-40B4-BE49-F238E27FC236}">
                <a16:creationId xmlns:a16="http://schemas.microsoft.com/office/drawing/2014/main" id="{F8E932EB-C6DF-40E8-98A8-3F5C8B5DA581}"/>
              </a:ext>
            </a:extLst>
          </p:cNvPr>
          <p:cNvPicPr>
            <a:picLocks noGrp="1" noChangeAspect="1"/>
          </p:cNvPicPr>
          <p:nvPr>
            <p:ph type="clipArt" sz="quarter" idx="12"/>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836578" y="2671987"/>
            <a:ext cx="1409666" cy="1409666"/>
          </a:xfrm>
        </p:spPr>
      </p:pic>
      <p:pic>
        <p:nvPicPr>
          <p:cNvPr id="22" name="Espace réservé de l'image en ligne 21" descr="Liste avec un remplissage uni">
            <a:extLst>
              <a:ext uri="{FF2B5EF4-FFF2-40B4-BE49-F238E27FC236}">
                <a16:creationId xmlns:a16="http://schemas.microsoft.com/office/drawing/2014/main" id="{D92BF344-3149-456F-8B2C-08A6FB4A3422}"/>
              </a:ext>
            </a:extLst>
          </p:cNvPr>
          <p:cNvPicPr>
            <a:picLocks noGrp="1" noChangeAspect="1"/>
          </p:cNvPicPr>
          <p:nvPr>
            <p:ph type="clipArt" sz="quarter" idx="16"/>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3871876" y="2724167"/>
            <a:ext cx="1409665" cy="1409665"/>
          </a:xfrm>
        </p:spPr>
      </p:pic>
      <p:pic>
        <p:nvPicPr>
          <p:cNvPr id="24" name="Espace réservé de l'image en ligne 23" descr="Crayon avec un remplissage uni">
            <a:extLst>
              <a:ext uri="{FF2B5EF4-FFF2-40B4-BE49-F238E27FC236}">
                <a16:creationId xmlns:a16="http://schemas.microsoft.com/office/drawing/2014/main" id="{E54DF2DC-94B4-4B94-8CAA-4E4EA4EBA034}"/>
              </a:ext>
            </a:extLst>
          </p:cNvPr>
          <p:cNvPicPr>
            <a:picLocks noGrp="1" noChangeAspect="1"/>
          </p:cNvPicPr>
          <p:nvPr>
            <p:ph type="clipArt" sz="quarter" idx="17"/>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6907173" y="2671988"/>
            <a:ext cx="1409665" cy="1409665"/>
          </a:xfrm>
        </p:spPr>
      </p:pic>
      <p:pic>
        <p:nvPicPr>
          <p:cNvPr id="26" name="Espace réservé de l'image en ligne 25" descr="Coche avec un remplissage uni">
            <a:extLst>
              <a:ext uri="{FF2B5EF4-FFF2-40B4-BE49-F238E27FC236}">
                <a16:creationId xmlns:a16="http://schemas.microsoft.com/office/drawing/2014/main" id="{E3E292D7-80C9-47D0-83D1-B6E325B6BFCB}"/>
              </a:ext>
            </a:extLst>
          </p:cNvPr>
          <p:cNvPicPr>
            <a:picLocks noGrp="1" noChangeAspect="1"/>
          </p:cNvPicPr>
          <p:nvPr>
            <p:ph type="clipArt" sz="quarter" idx="18"/>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9945756" y="2724167"/>
            <a:ext cx="1409666" cy="1409666"/>
          </a:xfrm>
        </p:spPr>
      </p:pic>
      <p:sp>
        <p:nvSpPr>
          <p:cNvPr id="7" name="Espace réservé du numéro de diapositive 6">
            <a:extLst>
              <a:ext uri="{FF2B5EF4-FFF2-40B4-BE49-F238E27FC236}">
                <a16:creationId xmlns:a16="http://schemas.microsoft.com/office/drawing/2014/main" id="{626C9348-F9F1-E14A-A99F-A3673FB61202}"/>
              </a:ext>
            </a:extLst>
          </p:cNvPr>
          <p:cNvSpPr>
            <a:spLocks noGrp="1"/>
          </p:cNvSpPr>
          <p:nvPr>
            <p:ph type="sldNum" sz="quarter" idx="4"/>
          </p:nvPr>
        </p:nvSpPr>
        <p:spPr/>
        <p:txBody>
          <a:bodyPr/>
          <a:lstStyle/>
          <a:p>
            <a:fld id="{B310C148-1F61-5E4B-832C-FF724BEAA9FC}" type="slidenum">
              <a:rPr lang="fr-FR" smtClean="0"/>
              <a:pPr/>
              <a:t>14</a:t>
            </a:fld>
            <a:endParaRPr lang="fr-FR"/>
          </a:p>
        </p:txBody>
      </p:sp>
    </p:spTree>
    <p:extLst>
      <p:ext uri="{BB962C8B-B14F-4D97-AF65-F5344CB8AC3E}">
        <p14:creationId xmlns:p14="http://schemas.microsoft.com/office/powerpoint/2010/main" val="9533751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5BCB862-15FA-1C69-5FC0-D20BD648CE96}"/>
              </a:ext>
            </a:extLst>
          </p:cNvPr>
          <p:cNvSpPr>
            <a:spLocks noGrp="1"/>
          </p:cNvSpPr>
          <p:nvPr>
            <p:ph type="title"/>
          </p:nvPr>
        </p:nvSpPr>
        <p:spPr>
          <a:xfrm rot="5400000">
            <a:off x="6896310" y="3019444"/>
            <a:ext cx="9772268" cy="819112"/>
          </a:xfrm>
        </p:spPr>
        <p:txBody>
          <a:bodyPr/>
          <a:lstStyle/>
          <a:p>
            <a:r>
              <a:rPr lang="fr-BE"/>
              <a:t>Disposition du local</a:t>
            </a:r>
          </a:p>
        </p:txBody>
      </p:sp>
      <p:sp>
        <p:nvSpPr>
          <p:cNvPr id="4" name="Espace réservé du numéro de diapositive 3">
            <a:extLst>
              <a:ext uri="{FF2B5EF4-FFF2-40B4-BE49-F238E27FC236}">
                <a16:creationId xmlns:a16="http://schemas.microsoft.com/office/drawing/2014/main" id="{3665B2D2-93E0-3DB3-8A27-61F8D2083A86}"/>
              </a:ext>
            </a:extLst>
          </p:cNvPr>
          <p:cNvSpPr>
            <a:spLocks noGrp="1"/>
          </p:cNvSpPr>
          <p:nvPr>
            <p:ph type="sldNum" sz="quarter" idx="4"/>
          </p:nvPr>
        </p:nvSpPr>
        <p:spPr/>
        <p:txBody>
          <a:bodyPr/>
          <a:lstStyle/>
          <a:p>
            <a:fld id="{B310C148-1F61-5E4B-832C-FF724BEAA9FC}" type="slidenum">
              <a:rPr lang="fr-FR" smtClean="0"/>
              <a:pPr/>
              <a:t>15</a:t>
            </a:fld>
            <a:endParaRPr lang="fr-FR"/>
          </a:p>
        </p:txBody>
      </p:sp>
      <p:pic>
        <p:nvPicPr>
          <p:cNvPr id="6146" name="Picture 2">
            <a:extLst>
              <a:ext uri="{FF2B5EF4-FFF2-40B4-BE49-F238E27FC236}">
                <a16:creationId xmlns:a16="http://schemas.microsoft.com/office/drawing/2014/main" id="{EC9BAD39-A4F3-679E-3DA2-20DCF7DDBE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125817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87851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40F012-055A-0AEA-5742-4460E17CC604}"/>
              </a:ext>
            </a:extLst>
          </p:cNvPr>
          <p:cNvSpPr>
            <a:spLocks noGrp="1"/>
          </p:cNvSpPr>
          <p:nvPr>
            <p:ph type="title"/>
          </p:nvPr>
        </p:nvSpPr>
        <p:spPr>
          <a:xfrm>
            <a:off x="7991475" y="90489"/>
            <a:ext cx="3968815" cy="489797"/>
          </a:xfrm>
        </p:spPr>
        <p:txBody>
          <a:bodyPr>
            <a:normAutofit fontScale="90000"/>
          </a:bodyPr>
          <a:lstStyle/>
          <a:p>
            <a:r>
              <a:rPr lang="fr-BE"/>
              <a:t>Les urnes (1)</a:t>
            </a:r>
          </a:p>
        </p:txBody>
      </p:sp>
      <p:sp>
        <p:nvSpPr>
          <p:cNvPr id="3" name="Espace réservé du texte 2">
            <a:extLst>
              <a:ext uri="{FF2B5EF4-FFF2-40B4-BE49-F238E27FC236}">
                <a16:creationId xmlns:a16="http://schemas.microsoft.com/office/drawing/2014/main" id="{6B71E283-2DC1-5687-CA49-1F74D255A5E6}"/>
              </a:ext>
            </a:extLst>
          </p:cNvPr>
          <p:cNvSpPr>
            <a:spLocks noGrp="1"/>
          </p:cNvSpPr>
          <p:nvPr>
            <p:ph type="body" idx="1"/>
          </p:nvPr>
        </p:nvSpPr>
        <p:spPr>
          <a:xfrm>
            <a:off x="7887245" y="726141"/>
            <a:ext cx="4304754" cy="6131858"/>
          </a:xfrm>
        </p:spPr>
        <p:txBody>
          <a:bodyPr>
            <a:normAutofit fontScale="92500"/>
          </a:bodyPr>
          <a:lstStyle/>
          <a:p>
            <a:pPr algn="l"/>
            <a:r>
              <a:rPr lang="fr-BE"/>
              <a:t>Vous allez recevoir deux urnes : </a:t>
            </a:r>
            <a:endParaRPr lang="fr-FR"/>
          </a:p>
          <a:p>
            <a:pPr marL="571500" indent="-571500" algn="l">
              <a:buFont typeface="Arial" panose="020B0604020202020204" pitchFamily="34" charset="0"/>
              <a:buChar char="•"/>
            </a:pPr>
            <a:r>
              <a:rPr lang="fr-BE">
                <a:latin typeface="Avenir Next LT Pro"/>
              </a:rPr>
              <a:t>Une pour les </a:t>
            </a:r>
            <a:r>
              <a:rPr lang="fr-BE" i="1">
                <a:latin typeface="Avenir Next LT Pro"/>
              </a:rPr>
              <a:t>bulletins communaux portant la lettre C</a:t>
            </a:r>
            <a:r>
              <a:rPr lang="fr-BE">
                <a:latin typeface="Avenir Next LT Pro"/>
              </a:rPr>
              <a:t>;</a:t>
            </a:r>
          </a:p>
          <a:p>
            <a:pPr marL="571500" indent="-571500" algn="l">
              <a:buFont typeface="Arial" panose="020B0604020202020204" pitchFamily="34" charset="0"/>
              <a:buChar char="•"/>
            </a:pPr>
            <a:endParaRPr lang="fr-BE">
              <a:latin typeface="Avenir Next LT Pro"/>
            </a:endParaRPr>
          </a:p>
          <a:p>
            <a:pPr marL="571500" indent="-571500" algn="l">
              <a:buFont typeface="Arial" panose="020B0604020202020204" pitchFamily="34" charset="0"/>
              <a:buChar char="•"/>
            </a:pPr>
            <a:r>
              <a:rPr lang="fr-BE"/>
              <a:t>Une pour les </a:t>
            </a:r>
            <a:r>
              <a:rPr lang="fr-BE" i="1"/>
              <a:t>bulletins provinciaux portant la lettre P</a:t>
            </a:r>
            <a:r>
              <a:rPr lang="fr-BE"/>
              <a:t>. </a:t>
            </a:r>
          </a:p>
        </p:txBody>
      </p:sp>
      <p:sp>
        <p:nvSpPr>
          <p:cNvPr id="4" name="Espace réservé du numéro de diapositive 3">
            <a:extLst>
              <a:ext uri="{FF2B5EF4-FFF2-40B4-BE49-F238E27FC236}">
                <a16:creationId xmlns:a16="http://schemas.microsoft.com/office/drawing/2014/main" id="{93B33EE1-E7D2-1755-8964-501862D368B3}"/>
              </a:ext>
            </a:extLst>
          </p:cNvPr>
          <p:cNvSpPr>
            <a:spLocks noGrp="1"/>
          </p:cNvSpPr>
          <p:nvPr>
            <p:ph type="sldNum" sz="quarter" idx="4"/>
          </p:nvPr>
        </p:nvSpPr>
        <p:spPr/>
        <p:txBody>
          <a:bodyPr/>
          <a:lstStyle/>
          <a:p>
            <a:fld id="{B310C148-1F61-5E4B-832C-FF724BEAA9FC}" type="slidenum">
              <a:rPr lang="fr-FR" smtClean="0"/>
              <a:pPr/>
              <a:t>16</a:t>
            </a:fld>
            <a:endParaRPr lang="fr-FR"/>
          </a:p>
        </p:txBody>
      </p:sp>
      <p:pic>
        <p:nvPicPr>
          <p:cNvPr id="6" name="Image 5" descr="Une image contenant meubles, intérieur, bureau, sol&#10;&#10;Description générée automatiquement">
            <a:extLst>
              <a:ext uri="{FF2B5EF4-FFF2-40B4-BE49-F238E27FC236}">
                <a16:creationId xmlns:a16="http://schemas.microsoft.com/office/drawing/2014/main" id="{2BF9C796-632D-74E4-94B9-989F35D2EA3C}"/>
              </a:ext>
            </a:extLst>
          </p:cNvPr>
          <p:cNvPicPr>
            <a:picLocks noChangeAspect="1"/>
          </p:cNvPicPr>
          <p:nvPr/>
        </p:nvPicPr>
        <p:blipFill rotWithShape="1">
          <a:blip r:embed="rId2">
            <a:extLst>
              <a:ext uri="{28A0092B-C50C-407E-A947-70E740481C1C}">
                <a14:useLocalDpi xmlns:a14="http://schemas.microsoft.com/office/drawing/2010/main" val="0"/>
              </a:ext>
            </a:extLst>
          </a:blip>
          <a:srcRect r="23336"/>
          <a:stretch/>
        </p:blipFill>
        <p:spPr>
          <a:xfrm>
            <a:off x="0" y="0"/>
            <a:ext cx="7887245" cy="6858000"/>
          </a:xfrm>
          <a:prstGeom prst="rect">
            <a:avLst/>
          </a:prstGeom>
        </p:spPr>
      </p:pic>
    </p:spTree>
    <p:extLst>
      <p:ext uri="{BB962C8B-B14F-4D97-AF65-F5344CB8AC3E}">
        <p14:creationId xmlns:p14="http://schemas.microsoft.com/office/powerpoint/2010/main" val="30879706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7872F51-B037-81DB-FD30-5EA85CB31A59}"/>
              </a:ext>
            </a:extLst>
          </p:cNvPr>
          <p:cNvSpPr>
            <a:spLocks noGrp="1"/>
          </p:cNvSpPr>
          <p:nvPr>
            <p:ph type="title"/>
          </p:nvPr>
        </p:nvSpPr>
        <p:spPr>
          <a:xfrm>
            <a:off x="6515964" y="0"/>
            <a:ext cx="3731588" cy="713373"/>
          </a:xfrm>
        </p:spPr>
        <p:txBody>
          <a:bodyPr/>
          <a:lstStyle/>
          <a:p>
            <a:r>
              <a:rPr lang="fr-BE"/>
              <a:t>Les urnes (2)</a:t>
            </a:r>
          </a:p>
        </p:txBody>
      </p:sp>
      <p:sp>
        <p:nvSpPr>
          <p:cNvPr id="3" name="Espace réservé du texte 2">
            <a:extLst>
              <a:ext uri="{FF2B5EF4-FFF2-40B4-BE49-F238E27FC236}">
                <a16:creationId xmlns:a16="http://schemas.microsoft.com/office/drawing/2014/main" id="{368297C3-69FE-FE7D-4BDF-2D4584106FDF}"/>
              </a:ext>
            </a:extLst>
          </p:cNvPr>
          <p:cNvSpPr>
            <a:spLocks noGrp="1"/>
          </p:cNvSpPr>
          <p:nvPr>
            <p:ph type="body" idx="1"/>
          </p:nvPr>
        </p:nvSpPr>
        <p:spPr>
          <a:xfrm>
            <a:off x="4571516" y="969819"/>
            <a:ext cx="7620484" cy="5888182"/>
          </a:xfrm>
        </p:spPr>
        <p:txBody>
          <a:bodyPr/>
          <a:lstStyle/>
          <a:p>
            <a:pPr algn="l"/>
            <a:r>
              <a:rPr lang="fr-BE">
                <a:latin typeface="Avenir Next LT Pro"/>
              </a:rPr>
              <a:t>Les urnes doivent porter le numéro du bureau de vote et doivent être scellées par :</a:t>
            </a:r>
            <a:endParaRPr lang="fr-BE"/>
          </a:p>
          <a:p>
            <a:pPr algn="l"/>
            <a:endParaRPr lang="fr-BE"/>
          </a:p>
          <a:p>
            <a:pPr marL="571500" indent="-571500" algn="l">
              <a:buChar char="•"/>
            </a:pPr>
            <a:r>
              <a:rPr lang="fr-BE">
                <a:latin typeface="Avenir Next LT Pro"/>
              </a:rPr>
              <a:t>un cadenas</a:t>
            </a:r>
          </a:p>
          <a:p>
            <a:pPr algn="l"/>
            <a:endParaRPr lang="fr-BE">
              <a:latin typeface="Avenir Next LT Pro"/>
            </a:endParaRPr>
          </a:p>
          <a:p>
            <a:pPr algn="l"/>
            <a:r>
              <a:rPr lang="fr-BE">
                <a:latin typeface="Avenir Next LT Pro"/>
              </a:rPr>
              <a:t>ou</a:t>
            </a:r>
          </a:p>
          <a:p>
            <a:pPr algn="l"/>
            <a:endParaRPr lang="fr-BE">
              <a:latin typeface="Avenir Next LT Pro"/>
            </a:endParaRPr>
          </a:p>
          <a:p>
            <a:pPr marL="571500" indent="-571500" algn="l">
              <a:buFont typeface="Arial"/>
              <a:buChar char="•"/>
            </a:pPr>
            <a:r>
              <a:rPr lang="fr-BE">
                <a:latin typeface="Avenir Next LT Pro"/>
              </a:rPr>
              <a:t>un collier de sécurité numéroté de type </a:t>
            </a:r>
            <a:r>
              <a:rPr lang="fr-BE" i="1" err="1">
                <a:latin typeface="Avenir Next LT Pro"/>
              </a:rPr>
              <a:t>colson</a:t>
            </a:r>
            <a:r>
              <a:rPr lang="fr-BE" i="1">
                <a:latin typeface="Avenir Next LT Pro"/>
              </a:rPr>
              <a:t>.</a:t>
            </a:r>
            <a:endParaRPr lang="fr-BE">
              <a:latin typeface="Avenir Next LT Pro"/>
            </a:endParaRPr>
          </a:p>
        </p:txBody>
      </p:sp>
      <p:sp>
        <p:nvSpPr>
          <p:cNvPr id="4" name="Espace réservé du numéro de diapositive 3">
            <a:extLst>
              <a:ext uri="{FF2B5EF4-FFF2-40B4-BE49-F238E27FC236}">
                <a16:creationId xmlns:a16="http://schemas.microsoft.com/office/drawing/2014/main" id="{DBACF94D-32F0-C15E-E269-0113A144C14D}"/>
              </a:ext>
            </a:extLst>
          </p:cNvPr>
          <p:cNvSpPr>
            <a:spLocks noGrp="1"/>
          </p:cNvSpPr>
          <p:nvPr>
            <p:ph type="sldNum" sz="quarter" idx="4"/>
          </p:nvPr>
        </p:nvSpPr>
        <p:spPr/>
        <p:txBody>
          <a:bodyPr/>
          <a:lstStyle/>
          <a:p>
            <a:fld id="{B310C148-1F61-5E4B-832C-FF724BEAA9FC}" type="slidenum">
              <a:rPr lang="fr-FR" smtClean="0"/>
              <a:pPr/>
              <a:t>17</a:t>
            </a:fld>
            <a:endParaRPr lang="fr-FR"/>
          </a:p>
        </p:txBody>
      </p:sp>
      <p:pic>
        <p:nvPicPr>
          <p:cNvPr id="6" name="Image 5" descr="Une image contenant intérieur, mur, boîte, tiroir&#10;&#10;Description générée automatiquement">
            <a:extLst>
              <a:ext uri="{FF2B5EF4-FFF2-40B4-BE49-F238E27FC236}">
                <a16:creationId xmlns:a16="http://schemas.microsoft.com/office/drawing/2014/main" id="{5F56BFF8-BC49-5C3C-0D31-85C5E25932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571516" cy="6858000"/>
          </a:xfrm>
          <a:prstGeom prst="rect">
            <a:avLst/>
          </a:prstGeom>
        </p:spPr>
      </p:pic>
    </p:spTree>
    <p:extLst>
      <p:ext uri="{BB962C8B-B14F-4D97-AF65-F5344CB8AC3E}">
        <p14:creationId xmlns:p14="http://schemas.microsoft.com/office/powerpoint/2010/main" val="14921538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A7685CC-7C5F-A97C-86CA-CF79D8F3ED59}"/>
              </a:ext>
            </a:extLst>
          </p:cNvPr>
          <p:cNvSpPr>
            <a:spLocks noGrp="1"/>
          </p:cNvSpPr>
          <p:nvPr>
            <p:ph type="title"/>
          </p:nvPr>
        </p:nvSpPr>
        <p:spPr>
          <a:xfrm>
            <a:off x="4496586" y="0"/>
            <a:ext cx="6383945" cy="819112"/>
          </a:xfrm>
        </p:spPr>
        <p:txBody>
          <a:bodyPr>
            <a:normAutofit/>
          </a:bodyPr>
          <a:lstStyle/>
          <a:p>
            <a:r>
              <a:rPr lang="fr-BE"/>
              <a:t>Le matériel électoral (1)</a:t>
            </a:r>
          </a:p>
        </p:txBody>
      </p:sp>
      <p:sp>
        <p:nvSpPr>
          <p:cNvPr id="3" name="Espace réservé du texte 2">
            <a:extLst>
              <a:ext uri="{FF2B5EF4-FFF2-40B4-BE49-F238E27FC236}">
                <a16:creationId xmlns:a16="http://schemas.microsoft.com/office/drawing/2014/main" id="{56454988-6707-6E1F-EE63-D4C025C87347}"/>
              </a:ext>
            </a:extLst>
          </p:cNvPr>
          <p:cNvSpPr>
            <a:spLocks noGrp="1"/>
          </p:cNvSpPr>
          <p:nvPr>
            <p:ph type="body" idx="1"/>
          </p:nvPr>
        </p:nvSpPr>
        <p:spPr>
          <a:xfrm>
            <a:off x="3713410" y="1037526"/>
            <a:ext cx="8478584" cy="5820474"/>
          </a:xfrm>
        </p:spPr>
        <p:txBody>
          <a:bodyPr>
            <a:normAutofit/>
          </a:bodyPr>
          <a:lstStyle/>
          <a:p>
            <a:pPr algn="l"/>
            <a:r>
              <a:rPr lang="fr-BE" sz="3200">
                <a:latin typeface="Avenir Next LT Pro"/>
              </a:rPr>
              <a:t>La commune vous aura délivré le matériel suivant : </a:t>
            </a:r>
          </a:p>
          <a:p>
            <a:endParaRPr lang="fr-BE" sz="3200"/>
          </a:p>
          <a:p>
            <a:pPr marL="571500" indent="-571500" algn="l">
              <a:buFont typeface="Wingdings" panose="05000000000000000000" pitchFamily="2" charset="2"/>
              <a:buChar char="q"/>
            </a:pPr>
            <a:r>
              <a:rPr lang="fr-BE" sz="3200">
                <a:latin typeface="Avenir Next LT Pro"/>
              </a:rPr>
              <a:t>Un timbre à date, avec boîte à tampon à encre noire, afin de marquer le nom du district électoral et de la commune ainsi que la date de l’élection sur tous les bulletins ;</a:t>
            </a:r>
          </a:p>
          <a:p>
            <a:pPr marL="571500" indent="-571500" algn="l">
              <a:buFont typeface="Wingdings" panose="05000000000000000000" pitchFamily="2" charset="2"/>
              <a:buChar char="q"/>
            </a:pPr>
            <a:r>
              <a:rPr lang="fr-BE" sz="3200">
                <a:latin typeface="Avenir Next LT Pro"/>
              </a:rPr>
              <a:t>Pour chaque isoloir, un crayon électoral à mine rouge attaché à une chaînette en métal à chacun des pupitres réservés au vote, ainsi que des crayons de rechange.</a:t>
            </a:r>
          </a:p>
        </p:txBody>
      </p:sp>
      <p:sp>
        <p:nvSpPr>
          <p:cNvPr id="4" name="Espace réservé du numéro de diapositive 3">
            <a:extLst>
              <a:ext uri="{FF2B5EF4-FFF2-40B4-BE49-F238E27FC236}">
                <a16:creationId xmlns:a16="http://schemas.microsoft.com/office/drawing/2014/main" id="{AB586081-5136-C85A-9ABE-176613F18A92}"/>
              </a:ext>
            </a:extLst>
          </p:cNvPr>
          <p:cNvSpPr>
            <a:spLocks noGrp="1"/>
          </p:cNvSpPr>
          <p:nvPr>
            <p:ph type="sldNum" sz="quarter" idx="4"/>
          </p:nvPr>
        </p:nvSpPr>
        <p:spPr/>
        <p:txBody>
          <a:bodyPr/>
          <a:lstStyle/>
          <a:p>
            <a:fld id="{B310C148-1F61-5E4B-832C-FF724BEAA9FC}" type="slidenum">
              <a:rPr lang="fr-FR" smtClean="0"/>
              <a:pPr/>
              <a:t>18</a:t>
            </a:fld>
            <a:endParaRPr lang="fr-FR"/>
          </a:p>
        </p:txBody>
      </p:sp>
      <p:pic>
        <p:nvPicPr>
          <p:cNvPr id="6" name="Image 5" descr="Une image contenant intérieur, avion&#10;&#10;Description générée automatiquement">
            <a:extLst>
              <a:ext uri="{FF2B5EF4-FFF2-40B4-BE49-F238E27FC236}">
                <a16:creationId xmlns:a16="http://schemas.microsoft.com/office/drawing/2014/main" id="{ED50CF97-2701-2DD4-4666-8EA34DB704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3713411" cy="3131127"/>
          </a:xfrm>
          <a:prstGeom prst="rect">
            <a:avLst/>
          </a:prstGeom>
        </p:spPr>
      </p:pic>
      <p:pic>
        <p:nvPicPr>
          <p:cNvPr id="8" name="Image 7" descr="Une image contenant fournitures de bureau, crayon, outil d’écriture, Outils de marquage&#10;&#10;Description générée automatiquement">
            <a:extLst>
              <a:ext uri="{FF2B5EF4-FFF2-40B4-BE49-F238E27FC236}">
                <a16:creationId xmlns:a16="http://schemas.microsoft.com/office/drawing/2014/main" id="{4157F966-C574-AFF2-7AB2-67C029B20B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131127"/>
            <a:ext cx="3713411" cy="3726873"/>
          </a:xfrm>
          <a:prstGeom prst="rect">
            <a:avLst/>
          </a:prstGeom>
        </p:spPr>
      </p:pic>
    </p:spTree>
    <p:extLst>
      <p:ext uri="{BB962C8B-B14F-4D97-AF65-F5344CB8AC3E}">
        <p14:creationId xmlns:p14="http://schemas.microsoft.com/office/powerpoint/2010/main" val="15111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A7685CC-7C5F-A97C-86CA-CF79D8F3ED59}"/>
              </a:ext>
            </a:extLst>
          </p:cNvPr>
          <p:cNvSpPr>
            <a:spLocks noGrp="1"/>
          </p:cNvSpPr>
          <p:nvPr>
            <p:ph type="title"/>
          </p:nvPr>
        </p:nvSpPr>
        <p:spPr>
          <a:xfrm>
            <a:off x="2537379" y="72558"/>
            <a:ext cx="7117236" cy="819112"/>
          </a:xfrm>
        </p:spPr>
        <p:txBody>
          <a:bodyPr/>
          <a:lstStyle/>
          <a:p>
            <a:r>
              <a:rPr lang="fr-BE"/>
              <a:t>Le matériel électoral (2)</a:t>
            </a:r>
          </a:p>
        </p:txBody>
      </p:sp>
      <p:sp>
        <p:nvSpPr>
          <p:cNvPr id="3" name="Espace réservé du texte 2">
            <a:extLst>
              <a:ext uri="{FF2B5EF4-FFF2-40B4-BE49-F238E27FC236}">
                <a16:creationId xmlns:a16="http://schemas.microsoft.com/office/drawing/2014/main" id="{56454988-6707-6E1F-EE63-D4C025C87347}"/>
              </a:ext>
            </a:extLst>
          </p:cNvPr>
          <p:cNvSpPr>
            <a:spLocks noGrp="1"/>
          </p:cNvSpPr>
          <p:nvPr>
            <p:ph type="body" idx="1"/>
          </p:nvPr>
        </p:nvSpPr>
        <p:spPr>
          <a:xfrm>
            <a:off x="0" y="1037526"/>
            <a:ext cx="12191994" cy="5820474"/>
          </a:xfrm>
        </p:spPr>
        <p:txBody>
          <a:bodyPr>
            <a:normAutofit fontScale="92500"/>
          </a:bodyPr>
          <a:lstStyle/>
          <a:p>
            <a:pPr marL="571500" indent="-571500" algn="l">
              <a:buFont typeface="Wingdings" panose="05000000000000000000" pitchFamily="2" charset="2"/>
              <a:buChar char="q"/>
            </a:pPr>
            <a:r>
              <a:rPr lang="fr-BE">
                <a:latin typeface="Avenir Next LT Pro"/>
              </a:rPr>
              <a:t>Six enveloppes destinées à contenir les bulletins des diverses catégories pour chaque élection (bulletins repris, bulletins inutilisés et bulletins modèles), accompagnées de trois étiquettes blanches et de trois étiquettes vertes ;</a:t>
            </a:r>
          </a:p>
          <a:p>
            <a:pPr marL="571500" indent="-571500" algn="l">
              <a:buFont typeface="Wingdings" panose="05000000000000000000" pitchFamily="2" charset="2"/>
              <a:buChar char="q"/>
            </a:pPr>
            <a:endParaRPr lang="fr-BE"/>
          </a:p>
          <a:p>
            <a:pPr marL="571500" indent="-571500" algn="l">
              <a:buFont typeface="Wingdings" panose="05000000000000000000" pitchFamily="2" charset="2"/>
              <a:buChar char="q"/>
            </a:pPr>
            <a:r>
              <a:rPr lang="fr-BE">
                <a:latin typeface="Avenir Next LT Pro"/>
              </a:rPr>
              <a:t>Une enveloppe destinée à contenir les deux exemplaires du procès-verbal à munir d’une étiquette blanche ;</a:t>
            </a:r>
            <a:endParaRPr lang="fr-BE"/>
          </a:p>
          <a:p>
            <a:pPr marL="571500" indent="-571500" algn="l">
              <a:buFont typeface="Wingdings" panose="05000000000000000000" pitchFamily="2" charset="2"/>
              <a:buChar char="q"/>
            </a:pPr>
            <a:endParaRPr lang="fr-BE"/>
          </a:p>
          <a:p>
            <a:pPr marL="571500" indent="-571500" algn="l">
              <a:buFont typeface="Wingdings" panose="05000000000000000000" pitchFamily="2" charset="2"/>
              <a:buChar char="q"/>
            </a:pPr>
            <a:r>
              <a:rPr lang="fr-BE">
                <a:latin typeface="Avenir Next LT Pro"/>
              </a:rPr>
              <a:t>Un exemplaire supplémentaire du procès-verbal, pouvant être utilisé comme brouillon.</a:t>
            </a:r>
          </a:p>
        </p:txBody>
      </p:sp>
      <p:sp>
        <p:nvSpPr>
          <p:cNvPr id="4" name="Espace réservé du numéro de diapositive 3">
            <a:extLst>
              <a:ext uri="{FF2B5EF4-FFF2-40B4-BE49-F238E27FC236}">
                <a16:creationId xmlns:a16="http://schemas.microsoft.com/office/drawing/2014/main" id="{AB586081-5136-C85A-9ABE-176613F18A92}"/>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10C148-1F61-5E4B-832C-FF724BEAA9FC}" type="slidenum">
              <a:rPr kumimoji="0" lang="fr-FR" sz="1100" b="0" i="0" u="none" strike="noStrike" kern="1200" cap="none" spc="0" normalizeH="0" baseline="0" noProof="0" smtClean="0">
                <a:ln>
                  <a:noFill/>
                </a:ln>
                <a:solidFill>
                  <a:prstClr val="white"/>
                </a:solidFill>
                <a:effectLst/>
                <a:uLnTx/>
                <a:uFillTx/>
                <a:latin typeface="Avenir Next LT Pro" panose="020B0504020202020204" pitchFamily="34"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fr-FR" sz="1100" b="0" i="0" u="none" strike="noStrike" kern="1200" cap="none" spc="0" normalizeH="0" baseline="0" noProof="0">
              <a:ln>
                <a:noFill/>
              </a:ln>
              <a:solidFill>
                <a:prstClr val="white"/>
              </a:solidFill>
              <a:effectLst/>
              <a:uLnTx/>
              <a:uFillTx/>
              <a:latin typeface="Avenir Next LT Pro" panose="020B0504020202020204" pitchFamily="34" charset="77"/>
              <a:ea typeface="+mn-ea"/>
              <a:cs typeface="+mn-cs"/>
            </a:endParaRPr>
          </a:p>
        </p:txBody>
      </p:sp>
      <p:pic>
        <p:nvPicPr>
          <p:cNvPr id="6" name="Graphique 5" descr="Enveloppe ouverte avec un remplissage uni">
            <a:extLst>
              <a:ext uri="{FF2B5EF4-FFF2-40B4-BE49-F238E27FC236}">
                <a16:creationId xmlns:a16="http://schemas.microsoft.com/office/drawing/2014/main" id="{4D6AEEF5-67FC-A783-EEA6-B318AFAE7C6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906125" y="2514600"/>
            <a:ext cx="914400" cy="914400"/>
          </a:xfrm>
          <a:prstGeom prst="rect">
            <a:avLst/>
          </a:prstGeom>
        </p:spPr>
      </p:pic>
    </p:spTree>
    <p:extLst>
      <p:ext uri="{BB962C8B-B14F-4D97-AF65-F5344CB8AC3E}">
        <p14:creationId xmlns:p14="http://schemas.microsoft.com/office/powerpoint/2010/main" val="22008613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F20DDCD-40C5-5D99-5ED7-5A11A376A54F}"/>
              </a:ext>
            </a:extLst>
          </p:cNvPr>
          <p:cNvSpPr>
            <a:spLocks noGrp="1"/>
          </p:cNvSpPr>
          <p:nvPr>
            <p:ph type="title"/>
          </p:nvPr>
        </p:nvSpPr>
        <p:spPr/>
        <p:txBody>
          <a:bodyPr/>
          <a:lstStyle/>
          <a:p>
            <a:r>
              <a:rPr lang="fr-FR">
                <a:latin typeface="Avenir Next LT Pro Demi"/>
                <a:cs typeface="Arial"/>
              </a:rPr>
              <a:t>Avertissement</a:t>
            </a:r>
            <a:endParaRPr lang="fr-FR"/>
          </a:p>
        </p:txBody>
      </p:sp>
      <p:sp>
        <p:nvSpPr>
          <p:cNvPr id="3" name="Espace réservé du contenu 2">
            <a:extLst>
              <a:ext uri="{FF2B5EF4-FFF2-40B4-BE49-F238E27FC236}">
                <a16:creationId xmlns:a16="http://schemas.microsoft.com/office/drawing/2014/main" id="{3D3DD654-2FDD-E58B-EBC8-4163FDB87F09}"/>
              </a:ext>
            </a:extLst>
          </p:cNvPr>
          <p:cNvSpPr>
            <a:spLocks noGrp="1"/>
          </p:cNvSpPr>
          <p:nvPr>
            <p:ph sz="quarter" idx="10"/>
          </p:nvPr>
        </p:nvSpPr>
        <p:spPr/>
        <p:txBody>
          <a:bodyPr vert="horz" lIns="91440" tIns="45720" rIns="91440" bIns="45720" rtlCol="0" anchor="t">
            <a:normAutofit/>
          </a:bodyPr>
          <a:lstStyle/>
          <a:p>
            <a:pPr algn="ctr"/>
            <a:endParaRPr lang="fr-FR">
              <a:latin typeface="Avenir Next LT Pro"/>
            </a:endParaRPr>
          </a:p>
          <a:p>
            <a:pPr algn="ctr"/>
            <a:endParaRPr lang="fr-FR">
              <a:latin typeface="Avenir Next LT Pro"/>
            </a:endParaRPr>
          </a:p>
          <a:p>
            <a:pPr algn="ctr"/>
            <a:endParaRPr lang="fr-FR">
              <a:latin typeface="Avenir Next LT Pro"/>
            </a:endParaRPr>
          </a:p>
          <a:p>
            <a:pPr algn="ctr"/>
            <a:r>
              <a:rPr lang="fr-FR">
                <a:latin typeface="Avenir Next LT Pro"/>
              </a:rPr>
              <a:t>Cette présentation constitue un support de formation qui peut être adapté en fonction, notamment,  du degré de connaissance des participants.</a:t>
            </a:r>
            <a:endParaRPr lang="fr-FR"/>
          </a:p>
        </p:txBody>
      </p:sp>
      <p:sp>
        <p:nvSpPr>
          <p:cNvPr id="4" name="Espace réservé du numéro de diapositive 3">
            <a:extLst>
              <a:ext uri="{FF2B5EF4-FFF2-40B4-BE49-F238E27FC236}">
                <a16:creationId xmlns:a16="http://schemas.microsoft.com/office/drawing/2014/main" id="{CCC80019-C13F-6CFA-50BA-FB2848C0EEFB}"/>
              </a:ext>
            </a:extLst>
          </p:cNvPr>
          <p:cNvSpPr>
            <a:spLocks noGrp="1"/>
          </p:cNvSpPr>
          <p:nvPr>
            <p:ph type="sldNum" sz="quarter" idx="4"/>
          </p:nvPr>
        </p:nvSpPr>
        <p:spPr/>
        <p:txBody>
          <a:bodyPr/>
          <a:lstStyle/>
          <a:p>
            <a:fld id="{B310C148-1F61-5E4B-832C-FF724BEAA9FC}" type="slidenum">
              <a:rPr lang="fr-FR" smtClean="0"/>
              <a:pPr/>
              <a:t>2</a:t>
            </a:fld>
            <a:endParaRPr lang="fr-FR"/>
          </a:p>
        </p:txBody>
      </p:sp>
    </p:spTree>
    <p:extLst>
      <p:ext uri="{BB962C8B-B14F-4D97-AF65-F5344CB8AC3E}">
        <p14:creationId xmlns:p14="http://schemas.microsoft.com/office/powerpoint/2010/main" val="30497876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B772AC1-E464-68AF-4549-50DC3383C098}"/>
              </a:ext>
            </a:extLst>
          </p:cNvPr>
          <p:cNvSpPr>
            <a:spLocks noGrp="1"/>
          </p:cNvSpPr>
          <p:nvPr>
            <p:ph type="title"/>
          </p:nvPr>
        </p:nvSpPr>
        <p:spPr>
          <a:xfrm>
            <a:off x="1209866" y="209449"/>
            <a:ext cx="9772268" cy="749774"/>
          </a:xfrm>
        </p:spPr>
        <p:txBody>
          <a:bodyPr/>
          <a:lstStyle/>
          <a:p>
            <a:r>
              <a:rPr lang="fr-BE"/>
              <a:t>Le matériel électoral (3)</a:t>
            </a:r>
          </a:p>
        </p:txBody>
      </p:sp>
      <p:sp>
        <p:nvSpPr>
          <p:cNvPr id="3" name="Espace réservé du texte 2">
            <a:extLst>
              <a:ext uri="{FF2B5EF4-FFF2-40B4-BE49-F238E27FC236}">
                <a16:creationId xmlns:a16="http://schemas.microsoft.com/office/drawing/2014/main" id="{A7C2EAD1-2CF9-299B-72C6-B8C939DA6179}"/>
              </a:ext>
            </a:extLst>
          </p:cNvPr>
          <p:cNvSpPr>
            <a:spLocks noGrp="1"/>
          </p:cNvSpPr>
          <p:nvPr>
            <p:ph type="body" idx="1"/>
          </p:nvPr>
        </p:nvSpPr>
        <p:spPr>
          <a:xfrm>
            <a:off x="0" y="1048871"/>
            <a:ext cx="12192000" cy="5809129"/>
          </a:xfrm>
        </p:spPr>
        <p:txBody>
          <a:bodyPr>
            <a:normAutofit/>
          </a:bodyPr>
          <a:lstStyle/>
          <a:p>
            <a:pPr marL="571500" indent="-571500" algn="l">
              <a:buFont typeface="Wingdings" panose="05000000000000000000" pitchFamily="2" charset="2"/>
              <a:buChar char="q"/>
            </a:pPr>
            <a:r>
              <a:rPr lang="fr-BE">
                <a:latin typeface="Avenir Next LT Pro"/>
              </a:rPr>
              <a:t>Une enveloppe destinée à contenir l’exemplaire du registre de scrutin utilisé pour le pointage des électeurs absents ;</a:t>
            </a:r>
            <a:endParaRPr lang="fr-BE"/>
          </a:p>
          <a:p>
            <a:pPr algn="l"/>
            <a:endParaRPr lang="fr-BE"/>
          </a:p>
          <a:p>
            <a:pPr marL="571500" indent="-571500" algn="l">
              <a:buFont typeface="Wingdings" panose="05000000000000000000" pitchFamily="2" charset="2"/>
              <a:buChar char="q"/>
            </a:pPr>
            <a:r>
              <a:rPr lang="fr-BE">
                <a:latin typeface="Avenir Next LT Pro"/>
              </a:rPr>
              <a:t>Deux enveloppes destinées à contenir les copies des registres de scrutin nécessaires au pointage des électeurs ;</a:t>
            </a:r>
          </a:p>
          <a:p>
            <a:pPr algn="l"/>
            <a:endParaRPr lang="fr-BE"/>
          </a:p>
          <a:p>
            <a:pPr marL="571500" indent="-571500" algn="l">
              <a:buFont typeface="Wingdings" panose="05000000000000000000" pitchFamily="2" charset="2"/>
              <a:buChar char="q"/>
            </a:pPr>
            <a:r>
              <a:rPr lang="fr-BE">
                <a:latin typeface="Avenir Next LT Pro"/>
              </a:rPr>
              <a:t>Une enveloppe destinée à contenir les procurations accompagnées de leurs pièces justificatives. </a:t>
            </a:r>
          </a:p>
        </p:txBody>
      </p:sp>
      <p:sp>
        <p:nvSpPr>
          <p:cNvPr id="4" name="Espace réservé du numéro de diapositive 3">
            <a:extLst>
              <a:ext uri="{FF2B5EF4-FFF2-40B4-BE49-F238E27FC236}">
                <a16:creationId xmlns:a16="http://schemas.microsoft.com/office/drawing/2014/main" id="{63904D00-C97A-2258-7BE0-CA4A9E4B9726}"/>
              </a:ext>
            </a:extLst>
          </p:cNvPr>
          <p:cNvSpPr>
            <a:spLocks noGrp="1"/>
          </p:cNvSpPr>
          <p:nvPr>
            <p:ph type="sldNum" sz="quarter" idx="4"/>
          </p:nvPr>
        </p:nvSpPr>
        <p:spPr/>
        <p:txBody>
          <a:bodyPr/>
          <a:lstStyle/>
          <a:p>
            <a:fld id="{B310C148-1F61-5E4B-832C-FF724BEAA9FC}" type="slidenum">
              <a:rPr lang="fr-FR" smtClean="0"/>
              <a:pPr/>
              <a:t>20</a:t>
            </a:fld>
            <a:endParaRPr lang="fr-FR"/>
          </a:p>
        </p:txBody>
      </p:sp>
      <p:pic>
        <p:nvPicPr>
          <p:cNvPr id="12" name="Graphique 11" descr="Enveloppe d’argent avec un remplissage uni">
            <a:extLst>
              <a:ext uri="{FF2B5EF4-FFF2-40B4-BE49-F238E27FC236}">
                <a16:creationId xmlns:a16="http://schemas.microsoft.com/office/drawing/2014/main" id="{AB4BD8A8-FEF2-EADC-9A8E-0E2AF163AC3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982912">
            <a:off x="5071212" y="2244213"/>
            <a:ext cx="914400" cy="914400"/>
          </a:xfrm>
          <a:prstGeom prst="rect">
            <a:avLst/>
          </a:prstGeom>
        </p:spPr>
      </p:pic>
      <p:pic>
        <p:nvPicPr>
          <p:cNvPr id="14" name="Graphique 13" descr="Enveloppe d’argent contour">
            <a:extLst>
              <a:ext uri="{FF2B5EF4-FFF2-40B4-BE49-F238E27FC236}">
                <a16:creationId xmlns:a16="http://schemas.microsoft.com/office/drawing/2014/main" id="{A86B6177-A468-949B-FC21-9FB09D2DB1E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9690937">
            <a:off x="10524933" y="4417144"/>
            <a:ext cx="914400" cy="914400"/>
          </a:xfrm>
          <a:prstGeom prst="rect">
            <a:avLst/>
          </a:prstGeom>
        </p:spPr>
      </p:pic>
    </p:spTree>
    <p:extLst>
      <p:ext uri="{BB962C8B-B14F-4D97-AF65-F5344CB8AC3E}">
        <p14:creationId xmlns:p14="http://schemas.microsoft.com/office/powerpoint/2010/main" val="14977051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B772AC1-E464-68AF-4549-50DC3383C098}"/>
              </a:ext>
            </a:extLst>
          </p:cNvPr>
          <p:cNvSpPr>
            <a:spLocks noGrp="1"/>
          </p:cNvSpPr>
          <p:nvPr>
            <p:ph type="title"/>
          </p:nvPr>
        </p:nvSpPr>
        <p:spPr>
          <a:xfrm>
            <a:off x="1209866" y="209449"/>
            <a:ext cx="9772268" cy="749774"/>
          </a:xfrm>
        </p:spPr>
        <p:txBody>
          <a:bodyPr/>
          <a:lstStyle/>
          <a:p>
            <a:r>
              <a:rPr lang="fr-BE"/>
              <a:t>Le matériel électoral (3)</a:t>
            </a:r>
          </a:p>
        </p:txBody>
      </p:sp>
      <p:sp>
        <p:nvSpPr>
          <p:cNvPr id="3" name="Espace réservé du texte 2">
            <a:extLst>
              <a:ext uri="{FF2B5EF4-FFF2-40B4-BE49-F238E27FC236}">
                <a16:creationId xmlns:a16="http://schemas.microsoft.com/office/drawing/2014/main" id="{A7C2EAD1-2CF9-299B-72C6-B8C939DA6179}"/>
              </a:ext>
            </a:extLst>
          </p:cNvPr>
          <p:cNvSpPr>
            <a:spLocks noGrp="1"/>
          </p:cNvSpPr>
          <p:nvPr>
            <p:ph type="body" idx="1"/>
          </p:nvPr>
        </p:nvSpPr>
        <p:spPr>
          <a:xfrm>
            <a:off x="0" y="1201272"/>
            <a:ext cx="12192000" cy="5656728"/>
          </a:xfrm>
        </p:spPr>
        <p:txBody>
          <a:bodyPr>
            <a:normAutofit/>
          </a:bodyPr>
          <a:lstStyle/>
          <a:p>
            <a:pPr marL="571500" indent="-571500" algn="l">
              <a:buFont typeface="Wingdings" panose="05000000000000000000" pitchFamily="2" charset="2"/>
              <a:buChar char="q"/>
            </a:pPr>
            <a:r>
              <a:rPr lang="fr-BE">
                <a:latin typeface="Avenir Next LT Pro"/>
              </a:rPr>
              <a:t>Une enveloppe destinée à contenir le relevé des assesseurs absents, adressée au Procureur du Roi ; </a:t>
            </a:r>
          </a:p>
          <a:p>
            <a:pPr algn="l"/>
            <a:endParaRPr lang="fr-BE"/>
          </a:p>
          <a:p>
            <a:pPr marL="571500" indent="-571500" algn="l">
              <a:buFont typeface="Wingdings" panose="05000000000000000000" pitchFamily="2" charset="2"/>
              <a:buChar char="q"/>
            </a:pPr>
            <a:r>
              <a:rPr lang="fr-BE">
                <a:latin typeface="Avenir Next LT Pro"/>
              </a:rPr>
              <a:t>Des signaux « Interdiction de fumer » ; </a:t>
            </a:r>
          </a:p>
          <a:p>
            <a:pPr algn="l"/>
            <a:endParaRPr lang="fr-BE"/>
          </a:p>
          <a:p>
            <a:pPr algn="l"/>
            <a:endParaRPr lang="fr-BE"/>
          </a:p>
          <a:p>
            <a:pPr marL="571500" indent="-571500" algn="l">
              <a:buFont typeface="Wingdings" panose="05000000000000000000" pitchFamily="2" charset="2"/>
              <a:buChar char="q"/>
            </a:pPr>
            <a:r>
              <a:rPr lang="fr-BE">
                <a:latin typeface="Avenir Next LT Pro"/>
              </a:rPr>
              <a:t>Des affichettes portant la mention « Prière de préparer votre carte d’identité et votre lettre de convocation ». </a:t>
            </a:r>
          </a:p>
        </p:txBody>
      </p:sp>
      <p:sp>
        <p:nvSpPr>
          <p:cNvPr id="4" name="Espace réservé du numéro de diapositive 3">
            <a:extLst>
              <a:ext uri="{FF2B5EF4-FFF2-40B4-BE49-F238E27FC236}">
                <a16:creationId xmlns:a16="http://schemas.microsoft.com/office/drawing/2014/main" id="{63904D00-C97A-2258-7BE0-CA4A9E4B9726}"/>
              </a:ext>
            </a:extLst>
          </p:cNvPr>
          <p:cNvSpPr>
            <a:spLocks noGrp="1"/>
          </p:cNvSpPr>
          <p:nvPr>
            <p:ph type="sldNum" sz="quarter" idx="4"/>
          </p:nvPr>
        </p:nvSpPr>
        <p:spPr/>
        <p:txBody>
          <a:bodyPr/>
          <a:lstStyle/>
          <a:p>
            <a:fld id="{B310C148-1F61-5E4B-832C-FF724BEAA9FC}" type="slidenum">
              <a:rPr lang="fr-FR" smtClean="0"/>
              <a:pPr/>
              <a:t>21</a:t>
            </a:fld>
            <a:endParaRPr lang="fr-FR"/>
          </a:p>
        </p:txBody>
      </p:sp>
      <p:pic>
        <p:nvPicPr>
          <p:cNvPr id="8" name="Graphique 7" descr="Interdiction de fumer contour">
            <a:extLst>
              <a:ext uri="{FF2B5EF4-FFF2-40B4-BE49-F238E27FC236}">
                <a16:creationId xmlns:a16="http://schemas.microsoft.com/office/drawing/2014/main" id="{4AA2F8C7-0371-5549-82E6-18A120E5D87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064690" y="2515286"/>
            <a:ext cx="1827428" cy="1827428"/>
          </a:xfrm>
          <a:prstGeom prst="rect">
            <a:avLst/>
          </a:prstGeom>
        </p:spPr>
      </p:pic>
    </p:spTree>
    <p:extLst>
      <p:ext uri="{BB962C8B-B14F-4D97-AF65-F5344CB8AC3E}">
        <p14:creationId xmlns:p14="http://schemas.microsoft.com/office/powerpoint/2010/main" val="17538104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9274198-E3C6-9A33-9502-BED00B9CE59F}"/>
              </a:ext>
            </a:extLst>
          </p:cNvPr>
          <p:cNvSpPr>
            <a:spLocks noGrp="1"/>
          </p:cNvSpPr>
          <p:nvPr>
            <p:ph type="title"/>
          </p:nvPr>
        </p:nvSpPr>
        <p:spPr>
          <a:xfrm>
            <a:off x="2769909" y="0"/>
            <a:ext cx="6652181" cy="819112"/>
          </a:xfrm>
        </p:spPr>
        <p:txBody>
          <a:bodyPr/>
          <a:lstStyle/>
          <a:p>
            <a:r>
              <a:rPr lang="fr-BE"/>
              <a:t>Le matériel électoral (4)</a:t>
            </a:r>
          </a:p>
        </p:txBody>
      </p:sp>
      <p:sp>
        <p:nvSpPr>
          <p:cNvPr id="3" name="Espace réservé du texte 2">
            <a:extLst>
              <a:ext uri="{FF2B5EF4-FFF2-40B4-BE49-F238E27FC236}">
                <a16:creationId xmlns:a16="http://schemas.microsoft.com/office/drawing/2014/main" id="{68082DC0-A71E-5053-DE97-C679CDD238AF}"/>
              </a:ext>
            </a:extLst>
          </p:cNvPr>
          <p:cNvSpPr>
            <a:spLocks noGrp="1"/>
          </p:cNvSpPr>
          <p:nvPr>
            <p:ph type="body" idx="1"/>
          </p:nvPr>
        </p:nvSpPr>
        <p:spPr>
          <a:xfrm>
            <a:off x="0" y="1474369"/>
            <a:ext cx="12192000" cy="4816427"/>
          </a:xfrm>
        </p:spPr>
        <p:txBody>
          <a:bodyPr>
            <a:normAutofit/>
          </a:bodyPr>
          <a:lstStyle/>
          <a:p>
            <a:pPr marL="571500" indent="-571500" algn="l">
              <a:buFont typeface="Wingdings" panose="05000000000000000000" pitchFamily="2" charset="2"/>
              <a:buChar char="q"/>
            </a:pPr>
            <a:r>
              <a:rPr lang="fr-BE" sz="3600">
                <a:latin typeface="Avenir Next LT Pro"/>
              </a:rPr>
              <a:t>Des affichettes mentionnant le numéro du bureau de vote </a:t>
            </a:r>
            <a:r>
              <a:rPr lang="fr-BE">
                <a:latin typeface="Avenir Next LT Pro"/>
              </a:rPr>
              <a:t>; </a:t>
            </a:r>
            <a:endParaRPr lang="fr-BE" sz="3600">
              <a:latin typeface="Avenir Next LT Pro"/>
            </a:endParaRPr>
          </a:p>
          <a:p>
            <a:pPr marL="571500" indent="-571500" algn="l">
              <a:buFont typeface="Wingdings" panose="05000000000000000000" pitchFamily="2" charset="2"/>
              <a:buChar char="q"/>
            </a:pPr>
            <a:endParaRPr lang="fr-BE"/>
          </a:p>
          <a:p>
            <a:pPr marL="571500" indent="-571500" algn="l">
              <a:buFont typeface="Wingdings" panose="05000000000000000000" pitchFamily="2" charset="2"/>
              <a:buChar char="q"/>
            </a:pPr>
            <a:endParaRPr lang="fr-BE" sz="3600"/>
          </a:p>
          <a:p>
            <a:pPr marL="571500" indent="-571500" algn="l">
              <a:buFont typeface="Wingdings" panose="05000000000000000000" pitchFamily="2" charset="2"/>
              <a:buChar char="q"/>
            </a:pPr>
            <a:r>
              <a:rPr lang="fr-BE" sz="3600">
                <a:latin typeface="Avenir Next LT Pro"/>
              </a:rPr>
              <a:t>Du ruban adhésif en vue de sceller les urnes ou des colliers de sécurité de type </a:t>
            </a:r>
            <a:r>
              <a:rPr lang="fr-BE" sz="3600" i="1" err="1">
                <a:latin typeface="Avenir Next LT Pro"/>
              </a:rPr>
              <a:t>colson</a:t>
            </a:r>
            <a:r>
              <a:rPr lang="fr-BE" sz="3600">
                <a:latin typeface="Avenir Next LT Pro"/>
              </a:rPr>
              <a:t>. </a:t>
            </a:r>
          </a:p>
          <a:p>
            <a:endParaRPr lang="fr-BE"/>
          </a:p>
        </p:txBody>
      </p:sp>
      <p:sp>
        <p:nvSpPr>
          <p:cNvPr id="4" name="Espace réservé du numéro de diapositive 3">
            <a:extLst>
              <a:ext uri="{FF2B5EF4-FFF2-40B4-BE49-F238E27FC236}">
                <a16:creationId xmlns:a16="http://schemas.microsoft.com/office/drawing/2014/main" id="{B51D2F6D-B81A-BBF5-3126-7D5C2F1B85D0}"/>
              </a:ext>
            </a:extLst>
          </p:cNvPr>
          <p:cNvSpPr>
            <a:spLocks noGrp="1"/>
          </p:cNvSpPr>
          <p:nvPr>
            <p:ph type="sldNum" sz="quarter" idx="4"/>
          </p:nvPr>
        </p:nvSpPr>
        <p:spPr/>
        <p:txBody>
          <a:bodyPr/>
          <a:lstStyle/>
          <a:p>
            <a:fld id="{B310C148-1F61-5E4B-832C-FF724BEAA9FC}" type="slidenum">
              <a:rPr lang="fr-FR" smtClean="0"/>
              <a:pPr/>
              <a:t>22</a:t>
            </a:fld>
            <a:endParaRPr lang="fr-FR"/>
          </a:p>
        </p:txBody>
      </p:sp>
      <p:pic>
        <p:nvPicPr>
          <p:cNvPr id="6" name="Graphique 5" descr="Retouches et couture avec un remplissage uni">
            <a:extLst>
              <a:ext uri="{FF2B5EF4-FFF2-40B4-BE49-F238E27FC236}">
                <a16:creationId xmlns:a16="http://schemas.microsoft.com/office/drawing/2014/main" id="{CF78019C-B8EA-2085-B2A0-BC2CA277E56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688361" y="5160087"/>
            <a:ext cx="1389136" cy="1389136"/>
          </a:xfrm>
          <a:prstGeom prst="rect">
            <a:avLst/>
          </a:prstGeom>
        </p:spPr>
      </p:pic>
      <p:pic>
        <p:nvPicPr>
          <p:cNvPr id="8" name="Graphique 7" descr="Badge 7 avec un remplissage uni">
            <a:extLst>
              <a:ext uri="{FF2B5EF4-FFF2-40B4-BE49-F238E27FC236}">
                <a16:creationId xmlns:a16="http://schemas.microsoft.com/office/drawing/2014/main" id="{45681707-2C36-F029-325F-4ED57251939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541639" y="2145891"/>
            <a:ext cx="914400" cy="914400"/>
          </a:xfrm>
          <a:prstGeom prst="rect">
            <a:avLst/>
          </a:prstGeom>
        </p:spPr>
      </p:pic>
    </p:spTree>
    <p:extLst>
      <p:ext uri="{BB962C8B-B14F-4D97-AF65-F5344CB8AC3E}">
        <p14:creationId xmlns:p14="http://schemas.microsoft.com/office/powerpoint/2010/main" val="28868738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9274198-E3C6-9A33-9502-BED00B9CE59F}"/>
              </a:ext>
            </a:extLst>
          </p:cNvPr>
          <p:cNvSpPr>
            <a:spLocks noGrp="1"/>
          </p:cNvSpPr>
          <p:nvPr>
            <p:ph type="title"/>
          </p:nvPr>
        </p:nvSpPr>
        <p:spPr>
          <a:xfrm>
            <a:off x="2769909" y="0"/>
            <a:ext cx="6652181" cy="819112"/>
          </a:xfrm>
        </p:spPr>
        <p:txBody>
          <a:bodyPr/>
          <a:lstStyle/>
          <a:p>
            <a:r>
              <a:rPr lang="fr-BE"/>
              <a:t>Le matériel électoral (5)</a:t>
            </a:r>
          </a:p>
        </p:txBody>
      </p:sp>
      <p:sp>
        <p:nvSpPr>
          <p:cNvPr id="3" name="Espace réservé du texte 2">
            <a:extLst>
              <a:ext uri="{FF2B5EF4-FFF2-40B4-BE49-F238E27FC236}">
                <a16:creationId xmlns:a16="http://schemas.microsoft.com/office/drawing/2014/main" id="{68082DC0-A71E-5053-DE97-C679CDD238AF}"/>
              </a:ext>
            </a:extLst>
          </p:cNvPr>
          <p:cNvSpPr>
            <a:spLocks noGrp="1"/>
          </p:cNvSpPr>
          <p:nvPr>
            <p:ph type="body" idx="1"/>
          </p:nvPr>
        </p:nvSpPr>
        <p:spPr>
          <a:xfrm>
            <a:off x="0" y="1844349"/>
            <a:ext cx="12192000" cy="4305438"/>
          </a:xfrm>
        </p:spPr>
        <p:txBody>
          <a:bodyPr>
            <a:normAutofit/>
          </a:bodyPr>
          <a:lstStyle/>
          <a:p>
            <a:pPr marL="571500" indent="-571500" algn="l">
              <a:buFont typeface="Wingdings" panose="05000000000000000000" pitchFamily="2" charset="2"/>
              <a:buChar char="q"/>
            </a:pPr>
            <a:r>
              <a:rPr lang="fr-BE" sz="3600"/>
              <a:t>En même temps que la livraison des bulletins de vote, chaque bureau de vote doit recevoir une feuille vierge de papier électoral, de la dimension du bulletin de vote correspondant à leur circonscription, sur laquelle le bureau déterminera l’emplacement où le bulletin sera estampillé avant d’être remis à l’électeur (le bulletin modèle ou « gabarit »). </a:t>
            </a:r>
          </a:p>
          <a:p>
            <a:endParaRPr lang="fr-BE"/>
          </a:p>
        </p:txBody>
      </p:sp>
      <p:sp>
        <p:nvSpPr>
          <p:cNvPr id="4" name="Espace réservé du numéro de diapositive 3">
            <a:extLst>
              <a:ext uri="{FF2B5EF4-FFF2-40B4-BE49-F238E27FC236}">
                <a16:creationId xmlns:a16="http://schemas.microsoft.com/office/drawing/2014/main" id="{B51D2F6D-B81A-BBF5-3126-7D5C2F1B85D0}"/>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10C148-1F61-5E4B-832C-FF724BEAA9FC}" type="slidenum">
              <a:rPr kumimoji="0" lang="fr-FR" sz="1100" b="0" i="0" u="none" strike="noStrike" kern="1200" cap="none" spc="0" normalizeH="0" baseline="0" noProof="0" smtClean="0">
                <a:ln>
                  <a:noFill/>
                </a:ln>
                <a:solidFill>
                  <a:prstClr val="white"/>
                </a:solidFill>
                <a:effectLst/>
                <a:uLnTx/>
                <a:uFillTx/>
                <a:latin typeface="Avenir Next LT Pro" panose="020B0504020202020204" pitchFamily="34"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fr-FR" sz="1100" b="0" i="0" u="none" strike="noStrike" kern="1200" cap="none" spc="0" normalizeH="0" baseline="0" noProof="0">
              <a:ln>
                <a:noFill/>
              </a:ln>
              <a:solidFill>
                <a:prstClr val="white"/>
              </a:solidFill>
              <a:effectLst/>
              <a:uLnTx/>
              <a:uFillTx/>
              <a:latin typeface="Avenir Next LT Pro" panose="020B0504020202020204" pitchFamily="34" charset="77"/>
              <a:ea typeface="+mn-ea"/>
              <a:cs typeface="+mn-cs"/>
            </a:endParaRPr>
          </a:p>
        </p:txBody>
      </p:sp>
      <p:pic>
        <p:nvPicPr>
          <p:cNvPr id="6" name="Graphique 5" descr="Presse-papiers partiellement barré contour">
            <a:extLst>
              <a:ext uri="{FF2B5EF4-FFF2-40B4-BE49-F238E27FC236}">
                <a16:creationId xmlns:a16="http://schemas.microsoft.com/office/drawing/2014/main" id="{4082272D-4B71-7D3E-C958-D13AE77F7C0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640092" y="4951503"/>
            <a:ext cx="1578078" cy="1578078"/>
          </a:xfrm>
          <a:prstGeom prst="rect">
            <a:avLst/>
          </a:prstGeom>
        </p:spPr>
      </p:pic>
    </p:spTree>
    <p:extLst>
      <p:ext uri="{BB962C8B-B14F-4D97-AF65-F5344CB8AC3E}">
        <p14:creationId xmlns:p14="http://schemas.microsoft.com/office/powerpoint/2010/main" val="42412786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9274198-E3C6-9A33-9502-BED00B9CE59F}"/>
              </a:ext>
            </a:extLst>
          </p:cNvPr>
          <p:cNvSpPr>
            <a:spLocks noGrp="1"/>
          </p:cNvSpPr>
          <p:nvPr>
            <p:ph type="title"/>
          </p:nvPr>
        </p:nvSpPr>
        <p:spPr>
          <a:xfrm>
            <a:off x="2769909" y="0"/>
            <a:ext cx="6652181" cy="819112"/>
          </a:xfrm>
        </p:spPr>
        <p:txBody>
          <a:bodyPr/>
          <a:lstStyle/>
          <a:p>
            <a:r>
              <a:rPr lang="fr-BE"/>
              <a:t>Le matériel électoral (6)</a:t>
            </a:r>
          </a:p>
        </p:txBody>
      </p:sp>
      <p:sp>
        <p:nvSpPr>
          <p:cNvPr id="3" name="Espace réservé du texte 2">
            <a:extLst>
              <a:ext uri="{FF2B5EF4-FFF2-40B4-BE49-F238E27FC236}">
                <a16:creationId xmlns:a16="http://schemas.microsoft.com/office/drawing/2014/main" id="{68082DC0-A71E-5053-DE97-C679CDD238AF}"/>
              </a:ext>
            </a:extLst>
          </p:cNvPr>
          <p:cNvSpPr>
            <a:spLocks noGrp="1"/>
          </p:cNvSpPr>
          <p:nvPr>
            <p:ph type="body" idx="1"/>
          </p:nvPr>
        </p:nvSpPr>
        <p:spPr>
          <a:xfrm>
            <a:off x="0" y="1845539"/>
            <a:ext cx="12192000" cy="3166921"/>
          </a:xfrm>
        </p:spPr>
        <p:txBody>
          <a:bodyPr>
            <a:normAutofit/>
          </a:bodyPr>
          <a:lstStyle/>
          <a:p>
            <a:pPr marL="571500" indent="-571500" algn="l">
              <a:buFont typeface="Wingdings" panose="05000000000000000000" pitchFamily="2" charset="2"/>
              <a:buChar char="q"/>
            </a:pPr>
            <a:r>
              <a:rPr lang="fr-BE" sz="4000"/>
              <a:t>Des fournitures de bureau : matériel d’écriture, surligneurs, papier, taille-crayon, étiquettes blanches et vertes. </a:t>
            </a:r>
          </a:p>
          <a:p>
            <a:endParaRPr lang="fr-BE"/>
          </a:p>
        </p:txBody>
      </p:sp>
      <p:sp>
        <p:nvSpPr>
          <p:cNvPr id="4" name="Espace réservé du numéro de diapositive 3">
            <a:extLst>
              <a:ext uri="{FF2B5EF4-FFF2-40B4-BE49-F238E27FC236}">
                <a16:creationId xmlns:a16="http://schemas.microsoft.com/office/drawing/2014/main" id="{B51D2F6D-B81A-BBF5-3126-7D5C2F1B85D0}"/>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10C148-1F61-5E4B-832C-FF724BEAA9FC}" type="slidenum">
              <a:rPr kumimoji="0" lang="fr-FR" sz="1100" b="0" i="0" u="none" strike="noStrike" kern="1200" cap="none" spc="0" normalizeH="0" baseline="0" noProof="0" smtClean="0">
                <a:ln>
                  <a:noFill/>
                </a:ln>
                <a:solidFill>
                  <a:prstClr val="white"/>
                </a:solidFill>
                <a:effectLst/>
                <a:uLnTx/>
                <a:uFillTx/>
                <a:latin typeface="Avenir Next LT Pro" panose="020B0504020202020204" pitchFamily="34"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fr-FR" sz="1100" b="0" i="0" u="none" strike="noStrike" kern="1200" cap="none" spc="0" normalizeH="0" baseline="0" noProof="0">
              <a:ln>
                <a:noFill/>
              </a:ln>
              <a:solidFill>
                <a:prstClr val="white"/>
              </a:solidFill>
              <a:effectLst/>
              <a:uLnTx/>
              <a:uFillTx/>
              <a:latin typeface="Avenir Next LT Pro" panose="020B0504020202020204" pitchFamily="34" charset="77"/>
              <a:ea typeface="+mn-ea"/>
              <a:cs typeface="+mn-cs"/>
            </a:endParaRPr>
          </a:p>
        </p:txBody>
      </p:sp>
      <p:pic>
        <p:nvPicPr>
          <p:cNvPr id="6" name="Graphique 5" descr="Crayon avec un remplissage uni">
            <a:extLst>
              <a:ext uri="{FF2B5EF4-FFF2-40B4-BE49-F238E27FC236}">
                <a16:creationId xmlns:a16="http://schemas.microsoft.com/office/drawing/2014/main" id="{DA1962EA-A486-E79F-E769-6C806A5F3B0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699423" y="4208172"/>
            <a:ext cx="1608574" cy="1608574"/>
          </a:xfrm>
          <a:prstGeom prst="rect">
            <a:avLst/>
          </a:prstGeom>
        </p:spPr>
      </p:pic>
      <p:pic>
        <p:nvPicPr>
          <p:cNvPr id="7" name="Graphique 6" descr="Papier avec un remplissage uni">
            <a:extLst>
              <a:ext uri="{FF2B5EF4-FFF2-40B4-BE49-F238E27FC236}">
                <a16:creationId xmlns:a16="http://schemas.microsoft.com/office/drawing/2014/main" id="{7C68081B-710B-60D0-D2BB-F361DCBDA98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80647" y="4430314"/>
            <a:ext cx="1608573" cy="1608573"/>
          </a:xfrm>
          <a:prstGeom prst="rect">
            <a:avLst/>
          </a:prstGeom>
        </p:spPr>
      </p:pic>
      <p:pic>
        <p:nvPicPr>
          <p:cNvPr id="8" name="Graphique 7" descr="Label avec un remplissage uni">
            <a:extLst>
              <a:ext uri="{FF2B5EF4-FFF2-40B4-BE49-F238E27FC236}">
                <a16:creationId xmlns:a16="http://schemas.microsoft.com/office/drawing/2014/main" id="{618EFDBA-4028-6EE9-FBC4-0FBC5B121F2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348749" y="4239584"/>
            <a:ext cx="1799303" cy="1799303"/>
          </a:xfrm>
          <a:prstGeom prst="rect">
            <a:avLst/>
          </a:prstGeom>
        </p:spPr>
      </p:pic>
    </p:spTree>
    <p:extLst>
      <p:ext uri="{BB962C8B-B14F-4D97-AF65-F5344CB8AC3E}">
        <p14:creationId xmlns:p14="http://schemas.microsoft.com/office/powerpoint/2010/main" val="24799486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19B4120-5066-45C8-BFD0-C414D6D78EA9}"/>
              </a:ext>
            </a:extLst>
          </p:cNvPr>
          <p:cNvSpPr>
            <a:spLocks noGrp="1"/>
          </p:cNvSpPr>
          <p:nvPr>
            <p:ph type="title"/>
          </p:nvPr>
        </p:nvSpPr>
        <p:spPr>
          <a:xfrm>
            <a:off x="1138147" y="254273"/>
            <a:ext cx="9772268" cy="911138"/>
          </a:xfrm>
        </p:spPr>
        <p:txBody>
          <a:bodyPr/>
          <a:lstStyle/>
          <a:p>
            <a:r>
              <a:rPr lang="fr-BE"/>
              <a:t>Les textes réglementaires</a:t>
            </a:r>
          </a:p>
        </p:txBody>
      </p:sp>
      <p:sp>
        <p:nvSpPr>
          <p:cNvPr id="3" name="Espace réservé du texte 2">
            <a:extLst>
              <a:ext uri="{FF2B5EF4-FFF2-40B4-BE49-F238E27FC236}">
                <a16:creationId xmlns:a16="http://schemas.microsoft.com/office/drawing/2014/main" id="{EE31FDB9-F9F7-DC74-0035-FCADE375C636}"/>
              </a:ext>
            </a:extLst>
          </p:cNvPr>
          <p:cNvSpPr>
            <a:spLocks noGrp="1"/>
          </p:cNvSpPr>
          <p:nvPr>
            <p:ph type="body" idx="1"/>
          </p:nvPr>
        </p:nvSpPr>
        <p:spPr>
          <a:xfrm>
            <a:off x="349625" y="1721223"/>
            <a:ext cx="11610666" cy="4796117"/>
          </a:xfrm>
        </p:spPr>
        <p:txBody>
          <a:bodyPr>
            <a:normAutofit fontScale="85000" lnSpcReduction="20000"/>
          </a:bodyPr>
          <a:lstStyle/>
          <a:p>
            <a:pPr marL="571500" indent="-571500" algn="just">
              <a:lnSpc>
                <a:spcPct val="110000"/>
              </a:lnSpc>
              <a:buFont typeface="Arial" panose="020B0604020202020204" pitchFamily="34" charset="0"/>
              <a:buChar char="•"/>
            </a:pPr>
            <a:r>
              <a:rPr lang="fr-BE">
                <a:latin typeface="Avenir Next LT Pro"/>
              </a:rPr>
              <a:t>Un exemplaire du Code de la démocratie locale et de la décentralisation, 4ème partie, pour le local de vote. </a:t>
            </a:r>
          </a:p>
          <a:p>
            <a:pPr marL="571500" indent="-571500" algn="just">
              <a:lnSpc>
                <a:spcPct val="110000"/>
              </a:lnSpc>
              <a:buFont typeface="Arial" panose="020B0604020202020204" pitchFamily="34" charset="0"/>
              <a:buChar char="•"/>
            </a:pPr>
            <a:endParaRPr lang="fr-BE"/>
          </a:p>
          <a:p>
            <a:pPr marL="571500" indent="-571500" algn="just">
              <a:lnSpc>
                <a:spcPct val="110000"/>
              </a:lnSpc>
              <a:buFont typeface="Arial" panose="020B0604020202020204" pitchFamily="34" charset="0"/>
              <a:buChar char="•"/>
            </a:pPr>
            <a:r>
              <a:rPr lang="fr-BE">
                <a:latin typeface="Avenir Next LT Pro"/>
              </a:rPr>
              <a:t>Une reproduction à 150% du bulletin de vote à mettre à disposition des électeurs justifiant de cette nécessité, à leur demande et à raison d’un exemplaire par isoloir. </a:t>
            </a:r>
          </a:p>
          <a:p>
            <a:pPr marL="571500" indent="-571500" algn="just">
              <a:lnSpc>
                <a:spcPct val="110000"/>
              </a:lnSpc>
              <a:buFont typeface="Arial" panose="020B0604020202020204" pitchFamily="34" charset="0"/>
              <a:buChar char="•"/>
            </a:pPr>
            <a:endParaRPr lang="fr-BE"/>
          </a:p>
          <a:p>
            <a:pPr marL="571500" indent="-571500" algn="just">
              <a:lnSpc>
                <a:spcPct val="110000"/>
              </a:lnSpc>
              <a:buFont typeface="Arial" panose="020B0604020202020204" pitchFamily="34" charset="0"/>
              <a:buChar char="•"/>
            </a:pPr>
            <a:r>
              <a:rPr lang="fr-BE">
                <a:latin typeface="Avenir Next LT Pro"/>
              </a:rPr>
              <a:t>Un exemplaire de l’instruction aux électeurs, reproduit en gros caractères.</a:t>
            </a:r>
          </a:p>
        </p:txBody>
      </p:sp>
      <p:sp>
        <p:nvSpPr>
          <p:cNvPr id="4" name="Espace réservé du numéro de diapositive 3">
            <a:extLst>
              <a:ext uri="{FF2B5EF4-FFF2-40B4-BE49-F238E27FC236}">
                <a16:creationId xmlns:a16="http://schemas.microsoft.com/office/drawing/2014/main" id="{3D1D18DF-FA85-C2BC-6FC4-F8216924B2F8}"/>
              </a:ext>
            </a:extLst>
          </p:cNvPr>
          <p:cNvSpPr>
            <a:spLocks noGrp="1"/>
          </p:cNvSpPr>
          <p:nvPr>
            <p:ph type="sldNum" sz="quarter" idx="4"/>
          </p:nvPr>
        </p:nvSpPr>
        <p:spPr/>
        <p:txBody>
          <a:bodyPr/>
          <a:lstStyle/>
          <a:p>
            <a:fld id="{B310C148-1F61-5E4B-832C-FF724BEAA9FC}" type="slidenum">
              <a:rPr lang="fr-FR" smtClean="0"/>
              <a:pPr/>
              <a:t>25</a:t>
            </a:fld>
            <a:endParaRPr lang="fr-FR"/>
          </a:p>
        </p:txBody>
      </p:sp>
      <p:pic>
        <p:nvPicPr>
          <p:cNvPr id="6" name="Graphique 5" descr="Livres avec un remplissage uni">
            <a:extLst>
              <a:ext uri="{FF2B5EF4-FFF2-40B4-BE49-F238E27FC236}">
                <a16:creationId xmlns:a16="http://schemas.microsoft.com/office/drawing/2014/main" id="{76C4C62B-D200-0D9A-371D-7343655169E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010775" y="145856"/>
            <a:ext cx="1423515" cy="1423515"/>
          </a:xfrm>
          <a:prstGeom prst="rect">
            <a:avLst/>
          </a:prstGeom>
        </p:spPr>
      </p:pic>
    </p:spTree>
    <p:extLst>
      <p:ext uri="{BB962C8B-B14F-4D97-AF65-F5344CB8AC3E}">
        <p14:creationId xmlns:p14="http://schemas.microsoft.com/office/powerpoint/2010/main" val="41545643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D31F950-CF25-1FE4-D470-C892C381E7B3}"/>
              </a:ext>
            </a:extLst>
          </p:cNvPr>
          <p:cNvSpPr>
            <a:spLocks noGrp="1"/>
          </p:cNvSpPr>
          <p:nvPr>
            <p:ph type="title"/>
          </p:nvPr>
        </p:nvSpPr>
        <p:spPr>
          <a:xfrm>
            <a:off x="1209866" y="145856"/>
            <a:ext cx="9772268" cy="749774"/>
          </a:xfrm>
        </p:spPr>
        <p:txBody>
          <a:bodyPr/>
          <a:lstStyle/>
          <a:p>
            <a:r>
              <a:rPr lang="fr-BE"/>
              <a:t>Dans la salle d’attente</a:t>
            </a:r>
          </a:p>
        </p:txBody>
      </p:sp>
      <p:sp>
        <p:nvSpPr>
          <p:cNvPr id="3" name="Espace réservé du texte 2">
            <a:extLst>
              <a:ext uri="{FF2B5EF4-FFF2-40B4-BE49-F238E27FC236}">
                <a16:creationId xmlns:a16="http://schemas.microsoft.com/office/drawing/2014/main" id="{8E4C344F-A3C3-E141-384C-EDF4AECE2745}"/>
              </a:ext>
            </a:extLst>
          </p:cNvPr>
          <p:cNvSpPr>
            <a:spLocks noGrp="1"/>
          </p:cNvSpPr>
          <p:nvPr>
            <p:ph type="body" idx="1"/>
          </p:nvPr>
        </p:nvSpPr>
        <p:spPr>
          <a:xfrm>
            <a:off x="0" y="781051"/>
            <a:ext cx="11788588" cy="6076948"/>
          </a:xfrm>
        </p:spPr>
        <p:txBody>
          <a:bodyPr>
            <a:normAutofit lnSpcReduction="10000"/>
          </a:bodyPr>
          <a:lstStyle/>
          <a:p>
            <a:pPr marL="571500" indent="-571500" algn="just">
              <a:buFont typeface="Arial" panose="020B0604020202020204" pitchFamily="34" charset="0"/>
              <a:buChar char="•"/>
            </a:pPr>
            <a:endParaRPr lang="fr-BE"/>
          </a:p>
          <a:p>
            <a:pPr marL="571500" indent="-571500" algn="just">
              <a:buFont typeface="Arial" panose="020B0604020202020204" pitchFamily="34" charset="0"/>
              <a:buChar char="•"/>
            </a:pPr>
            <a:r>
              <a:rPr lang="fr-BE">
                <a:latin typeface="Avenir Next LT Pro"/>
              </a:rPr>
              <a:t>Des affiches reprenant l’instruction aux électeurs ; </a:t>
            </a:r>
          </a:p>
          <a:p>
            <a:pPr marL="571500" indent="-571500" algn="just">
              <a:buFont typeface="Arial" panose="020B0604020202020204" pitchFamily="34" charset="0"/>
              <a:buChar char="•"/>
            </a:pPr>
            <a:endParaRPr lang="fr-BE"/>
          </a:p>
          <a:p>
            <a:pPr marL="571500" indent="-571500" algn="just">
              <a:buFont typeface="Arial" panose="020B0604020202020204" pitchFamily="34" charset="0"/>
              <a:buChar char="•"/>
            </a:pPr>
            <a:r>
              <a:rPr lang="fr-BE">
                <a:latin typeface="Avenir Next LT Pro"/>
              </a:rPr>
              <a:t>Une affiche « Comment voter valablement ? » ;</a:t>
            </a:r>
          </a:p>
          <a:p>
            <a:pPr marL="571500" indent="-571500" algn="just">
              <a:buFont typeface="Arial" panose="020B0604020202020204" pitchFamily="34" charset="0"/>
              <a:buChar char="•"/>
            </a:pPr>
            <a:endParaRPr lang="fr-BE"/>
          </a:p>
          <a:p>
            <a:pPr marL="571500" indent="-571500" algn="just">
              <a:buFont typeface="Arial" panose="020B0604020202020204" pitchFamily="34" charset="0"/>
              <a:buChar char="•"/>
            </a:pPr>
            <a:endParaRPr lang="fr-BE"/>
          </a:p>
          <a:p>
            <a:pPr marL="571500" indent="-571500" algn="just">
              <a:buFont typeface="Arial" panose="020B0604020202020204" pitchFamily="34" charset="0"/>
              <a:buChar char="•"/>
            </a:pPr>
            <a:endParaRPr lang="fr-BE"/>
          </a:p>
          <a:p>
            <a:pPr marL="571500" indent="-571500" algn="just">
              <a:buFont typeface="Arial" panose="020B0604020202020204" pitchFamily="34" charset="0"/>
              <a:buChar char="•"/>
            </a:pPr>
            <a:endParaRPr lang="fr-BE"/>
          </a:p>
          <a:p>
            <a:pPr marL="571500" indent="-571500" algn="just">
              <a:buFont typeface="Arial" panose="020B0604020202020204" pitchFamily="34" charset="0"/>
              <a:buChar char="•"/>
            </a:pPr>
            <a:endParaRPr lang="fr-BE"/>
          </a:p>
          <a:p>
            <a:pPr marL="571500" indent="-571500" algn="just">
              <a:buFont typeface="Arial" panose="020B0604020202020204" pitchFamily="34" charset="0"/>
              <a:buChar char="•"/>
            </a:pPr>
            <a:r>
              <a:rPr lang="fr-BE">
                <a:latin typeface="Avenir Next LT Pro"/>
              </a:rPr>
              <a:t>Une affiche reprenant la liste des candidats. </a:t>
            </a:r>
          </a:p>
        </p:txBody>
      </p:sp>
      <p:sp>
        <p:nvSpPr>
          <p:cNvPr id="4" name="Espace réservé du numéro de diapositive 3">
            <a:extLst>
              <a:ext uri="{FF2B5EF4-FFF2-40B4-BE49-F238E27FC236}">
                <a16:creationId xmlns:a16="http://schemas.microsoft.com/office/drawing/2014/main" id="{C5E1C738-309F-F7E2-7260-5121EF6F4872}"/>
              </a:ext>
            </a:extLst>
          </p:cNvPr>
          <p:cNvSpPr>
            <a:spLocks noGrp="1"/>
          </p:cNvSpPr>
          <p:nvPr>
            <p:ph type="sldNum" sz="quarter" idx="4"/>
          </p:nvPr>
        </p:nvSpPr>
        <p:spPr/>
        <p:txBody>
          <a:bodyPr/>
          <a:lstStyle/>
          <a:p>
            <a:fld id="{B310C148-1F61-5E4B-832C-FF724BEAA9FC}" type="slidenum">
              <a:rPr lang="fr-FR" smtClean="0"/>
              <a:pPr/>
              <a:t>26</a:t>
            </a:fld>
            <a:endParaRPr lang="fr-FR"/>
          </a:p>
        </p:txBody>
      </p:sp>
      <p:pic>
        <p:nvPicPr>
          <p:cNvPr id="6" name="Image 5" descr="Une image contenant texte, capture d’écran, diagramme, mots croisés&#10;&#10;Description générée automatiquement">
            <a:extLst>
              <a:ext uri="{FF2B5EF4-FFF2-40B4-BE49-F238E27FC236}">
                <a16:creationId xmlns:a16="http://schemas.microsoft.com/office/drawing/2014/main" id="{AA1A89C4-B44C-C5BE-7917-E375ACB733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8999" y="3097873"/>
            <a:ext cx="3680747" cy="2602189"/>
          </a:xfrm>
          <a:prstGeom prst="rect">
            <a:avLst/>
          </a:prstGeom>
        </p:spPr>
      </p:pic>
    </p:spTree>
    <p:extLst>
      <p:ext uri="{BB962C8B-B14F-4D97-AF65-F5344CB8AC3E}">
        <p14:creationId xmlns:p14="http://schemas.microsoft.com/office/powerpoint/2010/main" val="42075254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3400ACC-C38B-0171-BEE6-CD30E3B7B279}"/>
              </a:ext>
            </a:extLst>
          </p:cNvPr>
          <p:cNvSpPr>
            <a:spLocks noGrp="1"/>
          </p:cNvSpPr>
          <p:nvPr>
            <p:ph type="title"/>
          </p:nvPr>
        </p:nvSpPr>
        <p:spPr>
          <a:xfrm>
            <a:off x="4273465" y="145856"/>
            <a:ext cx="6308533" cy="669091"/>
          </a:xfrm>
        </p:spPr>
        <p:txBody>
          <a:bodyPr>
            <a:normAutofit fontScale="90000"/>
          </a:bodyPr>
          <a:lstStyle/>
          <a:p>
            <a:r>
              <a:rPr lang="fr-BE"/>
              <a:t>Les registres de scrutin (1)</a:t>
            </a:r>
          </a:p>
        </p:txBody>
      </p:sp>
      <p:sp>
        <p:nvSpPr>
          <p:cNvPr id="3" name="Espace réservé du texte 2">
            <a:extLst>
              <a:ext uri="{FF2B5EF4-FFF2-40B4-BE49-F238E27FC236}">
                <a16:creationId xmlns:a16="http://schemas.microsoft.com/office/drawing/2014/main" id="{FD4726D6-FBC4-24F8-D965-F8D7FCE71BF0}"/>
              </a:ext>
            </a:extLst>
          </p:cNvPr>
          <p:cNvSpPr>
            <a:spLocks noGrp="1"/>
          </p:cNvSpPr>
          <p:nvPr>
            <p:ph type="body" idx="1"/>
          </p:nvPr>
        </p:nvSpPr>
        <p:spPr>
          <a:xfrm>
            <a:off x="2663464" y="1721224"/>
            <a:ext cx="9528536" cy="4509248"/>
          </a:xfrm>
        </p:spPr>
        <p:txBody>
          <a:bodyPr>
            <a:normAutofit/>
          </a:bodyPr>
          <a:lstStyle/>
          <a:p>
            <a:pPr algn="just"/>
            <a:r>
              <a:rPr lang="fr-BE">
                <a:latin typeface="Avenir Next LT Pro"/>
              </a:rPr>
              <a:t>Il reprend les électeurs qui sont convoqués pour voter dans le local dont vous avez la charge. </a:t>
            </a:r>
          </a:p>
          <a:p>
            <a:pPr algn="just"/>
            <a:endParaRPr lang="fr-BE">
              <a:latin typeface="Avenir Next LT Pro"/>
            </a:endParaRPr>
          </a:p>
          <a:p>
            <a:pPr algn="just"/>
            <a:r>
              <a:rPr lang="fr-BE">
                <a:latin typeface="Avenir Next LT Pro"/>
              </a:rPr>
              <a:t>Il sert à effectuer le </a:t>
            </a:r>
            <a:r>
              <a:rPr lang="fr-BE" b="1">
                <a:latin typeface="Avenir Next LT Pro"/>
              </a:rPr>
              <a:t>pointage</a:t>
            </a:r>
            <a:r>
              <a:rPr lang="fr-BE">
                <a:latin typeface="Avenir Next LT Pro"/>
              </a:rPr>
              <a:t> des électeurs qui se présentent pour voter.</a:t>
            </a:r>
          </a:p>
        </p:txBody>
      </p:sp>
      <p:sp>
        <p:nvSpPr>
          <p:cNvPr id="4" name="Espace réservé du numéro de diapositive 3">
            <a:extLst>
              <a:ext uri="{FF2B5EF4-FFF2-40B4-BE49-F238E27FC236}">
                <a16:creationId xmlns:a16="http://schemas.microsoft.com/office/drawing/2014/main" id="{212CEA5B-6ECE-2CBA-9269-19D1AB3B2590}"/>
              </a:ext>
            </a:extLst>
          </p:cNvPr>
          <p:cNvSpPr>
            <a:spLocks noGrp="1"/>
          </p:cNvSpPr>
          <p:nvPr>
            <p:ph type="sldNum" sz="quarter" idx="4"/>
          </p:nvPr>
        </p:nvSpPr>
        <p:spPr/>
        <p:txBody>
          <a:bodyPr/>
          <a:lstStyle/>
          <a:p>
            <a:fld id="{B310C148-1F61-5E4B-832C-FF724BEAA9FC}" type="slidenum">
              <a:rPr lang="fr-FR" smtClean="0"/>
              <a:pPr/>
              <a:t>27</a:t>
            </a:fld>
            <a:endParaRPr lang="fr-FR"/>
          </a:p>
        </p:txBody>
      </p:sp>
      <p:pic>
        <p:nvPicPr>
          <p:cNvPr id="6" name="Image 5" descr="Une image contenant personne, texte, habits, écriture manuscrite&#10;&#10;Description générée automatiquement">
            <a:extLst>
              <a:ext uri="{FF2B5EF4-FFF2-40B4-BE49-F238E27FC236}">
                <a16:creationId xmlns:a16="http://schemas.microsoft.com/office/drawing/2014/main" id="{4948B9E2-1A64-3C7F-4CA6-6C69563A210A}"/>
              </a:ext>
            </a:extLst>
          </p:cNvPr>
          <p:cNvPicPr>
            <a:picLocks noChangeAspect="1"/>
          </p:cNvPicPr>
          <p:nvPr/>
        </p:nvPicPr>
        <p:blipFill rotWithShape="1">
          <a:blip r:embed="rId2">
            <a:extLst>
              <a:ext uri="{28A0092B-C50C-407E-A947-70E740481C1C}">
                <a14:useLocalDpi xmlns:a14="http://schemas.microsoft.com/office/drawing/2010/main" val="0"/>
              </a:ext>
            </a:extLst>
          </a:blip>
          <a:srcRect t="40568" r="65276"/>
          <a:stretch/>
        </p:blipFill>
        <p:spPr>
          <a:xfrm>
            <a:off x="0" y="0"/>
            <a:ext cx="2663464" cy="6858000"/>
          </a:xfrm>
          <a:prstGeom prst="rect">
            <a:avLst/>
          </a:prstGeom>
        </p:spPr>
      </p:pic>
    </p:spTree>
    <p:extLst>
      <p:ext uri="{BB962C8B-B14F-4D97-AF65-F5344CB8AC3E}">
        <p14:creationId xmlns:p14="http://schemas.microsoft.com/office/powerpoint/2010/main" val="17756107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3400ACC-C38B-0171-BEE6-CD30E3B7B279}"/>
              </a:ext>
            </a:extLst>
          </p:cNvPr>
          <p:cNvSpPr>
            <a:spLocks noGrp="1"/>
          </p:cNvSpPr>
          <p:nvPr>
            <p:ph type="title"/>
          </p:nvPr>
        </p:nvSpPr>
        <p:spPr>
          <a:xfrm>
            <a:off x="4273465" y="145856"/>
            <a:ext cx="6308533" cy="669091"/>
          </a:xfrm>
        </p:spPr>
        <p:txBody>
          <a:bodyPr>
            <a:normAutofit fontScale="90000"/>
          </a:bodyPr>
          <a:lstStyle/>
          <a:p>
            <a:r>
              <a:rPr lang="fr-BE"/>
              <a:t>Les registres de scrutin (2)</a:t>
            </a:r>
          </a:p>
        </p:txBody>
      </p:sp>
      <p:sp>
        <p:nvSpPr>
          <p:cNvPr id="3" name="Espace réservé du texte 2">
            <a:extLst>
              <a:ext uri="{FF2B5EF4-FFF2-40B4-BE49-F238E27FC236}">
                <a16:creationId xmlns:a16="http://schemas.microsoft.com/office/drawing/2014/main" id="{FD4726D6-FBC4-24F8-D965-F8D7FCE71BF0}"/>
              </a:ext>
            </a:extLst>
          </p:cNvPr>
          <p:cNvSpPr>
            <a:spLocks noGrp="1"/>
          </p:cNvSpPr>
          <p:nvPr>
            <p:ph type="body" idx="1"/>
          </p:nvPr>
        </p:nvSpPr>
        <p:spPr>
          <a:xfrm>
            <a:off x="2663464" y="2164559"/>
            <a:ext cx="9528536" cy="2832848"/>
          </a:xfrm>
        </p:spPr>
        <p:txBody>
          <a:bodyPr>
            <a:normAutofit/>
          </a:bodyPr>
          <a:lstStyle/>
          <a:p>
            <a:pPr algn="just"/>
            <a:r>
              <a:rPr lang="fr-BE">
                <a:latin typeface="Avenir Next LT Pro"/>
              </a:rPr>
              <a:t>Veillez à ce que chaque exemplaire porte bien les mentions suivantes : la </a:t>
            </a:r>
            <a:r>
              <a:rPr lang="fr-BE" b="1">
                <a:latin typeface="Avenir Next LT Pro"/>
              </a:rPr>
              <a:t>date</a:t>
            </a:r>
            <a:r>
              <a:rPr lang="fr-BE">
                <a:latin typeface="Avenir Next LT Pro"/>
              </a:rPr>
              <a:t> du scrutin, le </a:t>
            </a:r>
            <a:r>
              <a:rPr lang="fr-BE" b="1">
                <a:latin typeface="Avenir Next LT Pro"/>
              </a:rPr>
              <a:t>nom</a:t>
            </a:r>
            <a:r>
              <a:rPr lang="fr-BE">
                <a:latin typeface="Avenir Next LT Pro"/>
              </a:rPr>
              <a:t> </a:t>
            </a:r>
            <a:r>
              <a:rPr lang="fr-BE" b="1">
                <a:latin typeface="Avenir Next LT Pro"/>
              </a:rPr>
              <a:t>de la commune</a:t>
            </a:r>
            <a:r>
              <a:rPr lang="fr-BE">
                <a:latin typeface="Avenir Next LT Pro"/>
              </a:rPr>
              <a:t>, celui du </a:t>
            </a:r>
            <a:r>
              <a:rPr lang="fr-BE" b="1">
                <a:latin typeface="Avenir Next LT Pro"/>
              </a:rPr>
              <a:t>district</a:t>
            </a:r>
            <a:r>
              <a:rPr lang="fr-BE">
                <a:latin typeface="Avenir Next LT Pro"/>
              </a:rPr>
              <a:t> et le </a:t>
            </a:r>
            <a:r>
              <a:rPr lang="fr-BE" b="1">
                <a:latin typeface="Avenir Next LT Pro"/>
              </a:rPr>
              <a:t>numéro</a:t>
            </a:r>
            <a:r>
              <a:rPr lang="fr-BE" i="1">
                <a:latin typeface="Avenir Next LT Pro"/>
              </a:rPr>
              <a:t> </a:t>
            </a:r>
            <a:r>
              <a:rPr lang="fr-BE" b="1">
                <a:latin typeface="Avenir Next LT Pro"/>
              </a:rPr>
              <a:t>du</a:t>
            </a:r>
            <a:r>
              <a:rPr lang="fr-BE" i="1">
                <a:latin typeface="Avenir Next LT Pro"/>
              </a:rPr>
              <a:t> </a:t>
            </a:r>
            <a:r>
              <a:rPr lang="fr-BE" b="1">
                <a:latin typeface="Avenir Next LT Pro"/>
              </a:rPr>
              <a:t>bureau</a:t>
            </a:r>
            <a:r>
              <a:rPr lang="fr-BE">
                <a:latin typeface="Avenir Next LT Pro"/>
              </a:rPr>
              <a:t> de vote. </a:t>
            </a:r>
            <a:endParaRPr lang="fr-BE"/>
          </a:p>
        </p:txBody>
      </p:sp>
      <p:sp>
        <p:nvSpPr>
          <p:cNvPr id="4" name="Espace réservé du numéro de diapositive 3">
            <a:extLst>
              <a:ext uri="{FF2B5EF4-FFF2-40B4-BE49-F238E27FC236}">
                <a16:creationId xmlns:a16="http://schemas.microsoft.com/office/drawing/2014/main" id="{212CEA5B-6ECE-2CBA-9269-19D1AB3B2590}"/>
              </a:ext>
            </a:extLst>
          </p:cNvPr>
          <p:cNvSpPr>
            <a:spLocks noGrp="1"/>
          </p:cNvSpPr>
          <p:nvPr>
            <p:ph type="sldNum" sz="quarter" idx="4"/>
          </p:nvPr>
        </p:nvSpPr>
        <p:spPr/>
        <p:txBody>
          <a:bodyPr/>
          <a:lstStyle/>
          <a:p>
            <a:fld id="{B310C148-1F61-5E4B-832C-FF724BEAA9FC}" type="slidenum">
              <a:rPr lang="fr-FR" smtClean="0"/>
              <a:pPr/>
              <a:t>28</a:t>
            </a:fld>
            <a:endParaRPr lang="fr-FR"/>
          </a:p>
        </p:txBody>
      </p:sp>
      <p:pic>
        <p:nvPicPr>
          <p:cNvPr id="6" name="Image 5" descr="Une image contenant personne, texte, habits, écriture manuscrite&#10;&#10;Description générée automatiquement">
            <a:extLst>
              <a:ext uri="{FF2B5EF4-FFF2-40B4-BE49-F238E27FC236}">
                <a16:creationId xmlns:a16="http://schemas.microsoft.com/office/drawing/2014/main" id="{4948B9E2-1A64-3C7F-4CA6-6C69563A210A}"/>
              </a:ext>
            </a:extLst>
          </p:cNvPr>
          <p:cNvPicPr>
            <a:picLocks noChangeAspect="1"/>
          </p:cNvPicPr>
          <p:nvPr/>
        </p:nvPicPr>
        <p:blipFill rotWithShape="1">
          <a:blip r:embed="rId2">
            <a:extLst>
              <a:ext uri="{28A0092B-C50C-407E-A947-70E740481C1C}">
                <a14:useLocalDpi xmlns:a14="http://schemas.microsoft.com/office/drawing/2010/main" val="0"/>
              </a:ext>
            </a:extLst>
          </a:blip>
          <a:srcRect t="40568" r="65276"/>
          <a:stretch/>
        </p:blipFill>
        <p:spPr>
          <a:xfrm>
            <a:off x="0" y="0"/>
            <a:ext cx="2663464" cy="6858000"/>
          </a:xfrm>
          <a:prstGeom prst="rect">
            <a:avLst/>
          </a:prstGeom>
        </p:spPr>
      </p:pic>
    </p:spTree>
    <p:extLst>
      <p:ext uri="{BB962C8B-B14F-4D97-AF65-F5344CB8AC3E}">
        <p14:creationId xmlns:p14="http://schemas.microsoft.com/office/powerpoint/2010/main" val="7296782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6A09E7B1-3A40-45DE-8D80-CB52020D795C}"/>
              </a:ext>
            </a:extLst>
          </p:cNvPr>
          <p:cNvSpPr>
            <a:spLocks noGrp="1"/>
          </p:cNvSpPr>
          <p:nvPr>
            <p:ph type="body" idx="1"/>
          </p:nvPr>
        </p:nvSpPr>
        <p:spPr>
          <a:xfrm>
            <a:off x="231711" y="4350615"/>
            <a:ext cx="5864290" cy="2361529"/>
          </a:xfrm>
        </p:spPr>
        <p:txBody>
          <a:bodyPr>
            <a:normAutofit lnSpcReduction="10000"/>
          </a:bodyPr>
          <a:lstStyle/>
          <a:p>
            <a:pPr algn="l"/>
            <a:r>
              <a:rPr lang="fr-BE"/>
              <a:t>Réception préalable des bulletins lors de la formation ou à domicile, par voie postale.</a:t>
            </a:r>
          </a:p>
          <a:p>
            <a:pPr algn="l"/>
            <a:endParaRPr lang="fr-BE"/>
          </a:p>
          <a:p>
            <a:pPr algn="l"/>
            <a:r>
              <a:rPr lang="fr-BE" sz="2600" b="1">
                <a:solidFill>
                  <a:srgbClr val="C00000"/>
                </a:solidFill>
                <a:sym typeface="Wingdings" panose="05000000000000000000" pitchFamily="2" charset="2"/>
              </a:rPr>
              <a:t>À n’ouvrir que le jour de l’élection en présence du bureau constitué !</a:t>
            </a:r>
          </a:p>
        </p:txBody>
      </p:sp>
      <p:sp>
        <p:nvSpPr>
          <p:cNvPr id="3" name="Espace réservé du texte 2">
            <a:extLst>
              <a:ext uri="{FF2B5EF4-FFF2-40B4-BE49-F238E27FC236}">
                <a16:creationId xmlns:a16="http://schemas.microsoft.com/office/drawing/2014/main" id="{0826A6AB-049D-4B0F-902A-4D78A24C6E66}"/>
              </a:ext>
            </a:extLst>
          </p:cNvPr>
          <p:cNvSpPr>
            <a:spLocks noGrp="1"/>
          </p:cNvSpPr>
          <p:nvPr>
            <p:ph type="body" idx="11"/>
          </p:nvPr>
        </p:nvSpPr>
        <p:spPr>
          <a:xfrm>
            <a:off x="6327711" y="4060571"/>
            <a:ext cx="5864289" cy="2651573"/>
          </a:xfrm>
        </p:spPr>
        <p:txBody>
          <a:bodyPr>
            <a:normAutofit fontScale="92500"/>
          </a:bodyPr>
          <a:lstStyle/>
          <a:p>
            <a:pPr algn="just"/>
            <a:r>
              <a:rPr lang="fr-BE" sz="2600"/>
              <a:t>Vous avez été informé par le président du bureau communal de l’adresse du bureau de dépouillement communal.</a:t>
            </a:r>
          </a:p>
          <a:p>
            <a:pPr algn="just"/>
            <a:r>
              <a:rPr lang="fr-BE" sz="2600"/>
              <a:t>Si, cinq jours avant l’élection, vous n’avez pas reçu cette information, prenez contact avec le service « Elections » de votre commune. </a:t>
            </a:r>
          </a:p>
        </p:txBody>
      </p:sp>
      <p:pic>
        <p:nvPicPr>
          <p:cNvPr id="14" name="Espace réservé pour une image  13" descr="Téléphone à haut-parleur avec un remplissage uni">
            <a:extLst>
              <a:ext uri="{FF2B5EF4-FFF2-40B4-BE49-F238E27FC236}">
                <a16:creationId xmlns:a16="http://schemas.microsoft.com/office/drawing/2014/main" id="{588B0100-858A-43C1-864F-323A7C05AFC2}"/>
              </a:ext>
            </a:extLst>
          </p:cNvPr>
          <p:cNvPicPr>
            <a:picLocks noGrp="1" noChangeAspect="1"/>
          </p:cNvPicPr>
          <p:nvPr>
            <p:ph type="pic" sz="quarter" idx="14"/>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7777090" y="1291849"/>
            <a:ext cx="2880000" cy="2880000"/>
          </a:xfrm>
        </p:spPr>
      </p:pic>
      <p:sp>
        <p:nvSpPr>
          <p:cNvPr id="15" name="Titre 14">
            <a:extLst>
              <a:ext uri="{FF2B5EF4-FFF2-40B4-BE49-F238E27FC236}">
                <a16:creationId xmlns:a16="http://schemas.microsoft.com/office/drawing/2014/main" id="{7C35DB60-13B9-41E3-AE8D-065A60063FD1}"/>
              </a:ext>
            </a:extLst>
          </p:cNvPr>
          <p:cNvSpPr>
            <a:spLocks noGrp="1"/>
          </p:cNvSpPr>
          <p:nvPr>
            <p:ph type="title"/>
          </p:nvPr>
        </p:nvSpPr>
        <p:spPr>
          <a:xfrm>
            <a:off x="1404797" y="293921"/>
            <a:ext cx="9382405" cy="997928"/>
          </a:xfrm>
        </p:spPr>
        <p:txBody>
          <a:bodyPr/>
          <a:lstStyle/>
          <a:p>
            <a:r>
              <a:rPr lang="fr-BE">
                <a:solidFill>
                  <a:schemeClr val="bg1"/>
                </a:solidFill>
              </a:rPr>
              <a:t>Les bulletins de vote (1)</a:t>
            </a:r>
            <a:endParaRPr lang="fr-BE" sz="3600" b="0">
              <a:solidFill>
                <a:schemeClr val="bg1"/>
              </a:solidFill>
              <a:latin typeface="Avenir Next LT Pro" panose="020B0504020202020204" pitchFamily="34" charset="77"/>
            </a:endParaRPr>
          </a:p>
        </p:txBody>
      </p:sp>
      <p:pic>
        <p:nvPicPr>
          <p:cNvPr id="6" name="Espace réservé pour une image  5" descr="Pile de dossiers colorés">
            <a:extLst>
              <a:ext uri="{FF2B5EF4-FFF2-40B4-BE49-F238E27FC236}">
                <a16:creationId xmlns:a16="http://schemas.microsoft.com/office/drawing/2014/main" id="{4551BA5A-A63D-45FE-925C-D0296D5FAD6E}"/>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l="21875" r="21875"/>
          <a:stretch/>
        </p:blipFill>
        <p:spPr>
          <a:xfrm>
            <a:off x="1283022" y="1180571"/>
            <a:ext cx="2880000" cy="2880000"/>
          </a:xfrm>
        </p:spPr>
      </p:pic>
      <p:sp>
        <p:nvSpPr>
          <p:cNvPr id="4" name="Espace réservé du numéro de diapositive 3">
            <a:extLst>
              <a:ext uri="{FF2B5EF4-FFF2-40B4-BE49-F238E27FC236}">
                <a16:creationId xmlns:a16="http://schemas.microsoft.com/office/drawing/2014/main" id="{12490FCB-3D37-A940-8B1F-C96AC6E5EB08}"/>
              </a:ext>
            </a:extLst>
          </p:cNvPr>
          <p:cNvSpPr>
            <a:spLocks noGrp="1"/>
          </p:cNvSpPr>
          <p:nvPr>
            <p:ph type="sldNum" sz="quarter" idx="4"/>
          </p:nvPr>
        </p:nvSpPr>
        <p:spPr/>
        <p:txBody>
          <a:bodyPr/>
          <a:lstStyle/>
          <a:p>
            <a:fld id="{B310C148-1F61-5E4B-832C-FF724BEAA9FC}" type="slidenum">
              <a:rPr lang="fr-FR" smtClean="0"/>
              <a:pPr/>
              <a:t>29</a:t>
            </a:fld>
            <a:endParaRPr lang="fr-FR"/>
          </a:p>
        </p:txBody>
      </p:sp>
    </p:spTree>
    <p:extLst>
      <p:ext uri="{BB962C8B-B14F-4D97-AF65-F5344CB8AC3E}">
        <p14:creationId xmlns:p14="http://schemas.microsoft.com/office/powerpoint/2010/main" val="27126377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BB00E4F-9F46-9DBA-C58D-4275A06B3D1E}"/>
              </a:ext>
            </a:extLst>
          </p:cNvPr>
          <p:cNvSpPr>
            <a:spLocks noGrp="1"/>
          </p:cNvSpPr>
          <p:nvPr>
            <p:ph type="title"/>
          </p:nvPr>
        </p:nvSpPr>
        <p:spPr>
          <a:xfrm>
            <a:off x="3257165" y="668"/>
            <a:ext cx="5246172" cy="669114"/>
          </a:xfrm>
        </p:spPr>
        <p:txBody>
          <a:bodyPr>
            <a:normAutofit/>
          </a:bodyPr>
          <a:lstStyle/>
          <a:p>
            <a:r>
              <a:rPr lang="fr-FR">
                <a:latin typeface="Avenir Next LT Pro Demi"/>
                <a:cs typeface="Arial"/>
              </a:rPr>
              <a:t>Coordonnées utiles</a:t>
            </a:r>
            <a:endParaRPr lang="fr-FR"/>
          </a:p>
        </p:txBody>
      </p:sp>
      <p:sp>
        <p:nvSpPr>
          <p:cNvPr id="4" name="Espace réservé du numéro de diapositive 3">
            <a:extLst>
              <a:ext uri="{FF2B5EF4-FFF2-40B4-BE49-F238E27FC236}">
                <a16:creationId xmlns:a16="http://schemas.microsoft.com/office/drawing/2014/main" id="{C5B2EB42-423B-225A-1BAC-29862BC83415}"/>
              </a:ext>
            </a:extLst>
          </p:cNvPr>
          <p:cNvSpPr>
            <a:spLocks noGrp="1"/>
          </p:cNvSpPr>
          <p:nvPr>
            <p:ph type="sldNum" sz="quarter" idx="4"/>
          </p:nvPr>
        </p:nvSpPr>
        <p:spPr/>
        <p:txBody>
          <a:bodyPr/>
          <a:lstStyle/>
          <a:p>
            <a:fld id="{B310C148-1F61-5E4B-832C-FF724BEAA9FC}" type="slidenum">
              <a:rPr lang="fr-FR" smtClean="0"/>
              <a:pPr/>
              <a:t>3</a:t>
            </a:fld>
            <a:endParaRPr lang="fr-FR"/>
          </a:p>
        </p:txBody>
      </p:sp>
      <p:graphicFrame>
        <p:nvGraphicFramePr>
          <p:cNvPr id="6" name="Tableau 5">
            <a:extLst>
              <a:ext uri="{FF2B5EF4-FFF2-40B4-BE49-F238E27FC236}">
                <a16:creationId xmlns:a16="http://schemas.microsoft.com/office/drawing/2014/main" id="{9CB7E278-4CBA-A67E-6880-207FBC7E2838}"/>
              </a:ext>
            </a:extLst>
          </p:cNvPr>
          <p:cNvGraphicFramePr>
            <a:graphicFrameLocks noGrp="1"/>
          </p:cNvGraphicFramePr>
          <p:nvPr>
            <p:extLst>
              <p:ext uri="{D42A27DB-BD31-4B8C-83A1-F6EECF244321}">
                <p14:modId xmlns:p14="http://schemas.microsoft.com/office/powerpoint/2010/main" val="2880826815"/>
              </p:ext>
            </p:extLst>
          </p:nvPr>
        </p:nvGraphicFramePr>
        <p:xfrm>
          <a:off x="100988" y="991517"/>
          <a:ext cx="11416074" cy="5728379"/>
        </p:xfrm>
        <a:graphic>
          <a:graphicData uri="http://schemas.openxmlformats.org/drawingml/2006/table">
            <a:tbl>
              <a:tblPr bandRow="1">
                <a:tableStyleId>{5C22544A-7EE6-4342-B048-85BDC9FD1C3A}</a:tableStyleId>
              </a:tblPr>
              <a:tblGrid>
                <a:gridCol w="5875420">
                  <a:extLst>
                    <a:ext uri="{9D8B030D-6E8A-4147-A177-3AD203B41FA5}">
                      <a16:colId xmlns:a16="http://schemas.microsoft.com/office/drawing/2014/main" val="232062156"/>
                    </a:ext>
                  </a:extLst>
                </a:gridCol>
                <a:gridCol w="5540654">
                  <a:extLst>
                    <a:ext uri="{9D8B030D-6E8A-4147-A177-3AD203B41FA5}">
                      <a16:colId xmlns:a16="http://schemas.microsoft.com/office/drawing/2014/main" val="3260356391"/>
                    </a:ext>
                  </a:extLst>
                </a:gridCol>
              </a:tblGrid>
              <a:tr h="748430">
                <a:tc>
                  <a:txBody>
                    <a:bodyPr/>
                    <a:lstStyle/>
                    <a:p>
                      <a:pPr algn="l" rtl="0" fontAlgn="base"/>
                      <a:r>
                        <a:rPr lang="fr-FR" sz="2400" b="1" i="0">
                          <a:effectLst/>
                          <a:latin typeface="Nunito"/>
                        </a:rPr>
                        <a:t>Adresse du local de dépouillement </a:t>
                      </a:r>
                    </a:p>
                  </a:txBody>
                  <a:tcPr marL="38100" marR="38100">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algn="just" rtl="0" fontAlgn="base"/>
                      <a:endParaRPr lang="fr-FR" sz="2400" b="1" i="0">
                        <a:effectLst/>
                        <a:latin typeface="Nunito"/>
                      </a:endParaRPr>
                    </a:p>
                  </a:txBody>
                  <a:tcPr marL="38100" marR="38100">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921678285"/>
                  </a:ext>
                </a:extLst>
              </a:tr>
              <a:tr h="748430">
                <a:tc>
                  <a:txBody>
                    <a:bodyPr/>
                    <a:lstStyle/>
                    <a:p>
                      <a:pPr algn="l" rtl="0" fontAlgn="base"/>
                      <a:r>
                        <a:rPr lang="fr-FR" sz="2400" b="1" i="0">
                          <a:effectLst/>
                          <a:latin typeface="Nunito"/>
                        </a:rPr>
                        <a:t>Secrétaire du bureau de dépouillement </a:t>
                      </a:r>
                    </a:p>
                  </a:txBody>
                  <a:tcPr marL="38100" marR="38100">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algn="just" rtl="0" fontAlgn="base"/>
                      <a:endParaRPr lang="fr-FR" sz="2400" b="1" i="0">
                        <a:effectLst/>
                        <a:latin typeface="Nunito"/>
                      </a:endParaRPr>
                    </a:p>
                  </a:txBody>
                  <a:tcPr marL="38100" marR="38100">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4168384288"/>
                  </a:ext>
                </a:extLst>
              </a:tr>
              <a:tr h="1081067">
                <a:tc>
                  <a:txBody>
                    <a:bodyPr/>
                    <a:lstStyle/>
                    <a:p>
                      <a:pPr algn="l" rtl="0" fontAlgn="base"/>
                      <a:r>
                        <a:rPr lang="fr-FR" sz="2400" b="1" i="0">
                          <a:effectLst/>
                          <a:latin typeface="Nunito"/>
                        </a:rPr>
                        <a:t>Président du bureau communal (pour le dépouillement communal) </a:t>
                      </a:r>
                    </a:p>
                  </a:txBody>
                  <a:tcPr marL="38100" marR="38100">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algn="just" rtl="0" fontAlgn="base"/>
                      <a:endParaRPr lang="fr-FR" sz="2400" b="1" i="0">
                        <a:effectLst/>
                        <a:latin typeface="Nunito"/>
                      </a:endParaRPr>
                    </a:p>
                  </a:txBody>
                  <a:tcPr marL="38100" marR="38100">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146552796"/>
                  </a:ext>
                </a:extLst>
              </a:tr>
              <a:tr h="1081067">
                <a:tc>
                  <a:txBody>
                    <a:bodyPr/>
                    <a:lstStyle/>
                    <a:p>
                      <a:pPr algn="l" rtl="0" fontAlgn="base"/>
                      <a:r>
                        <a:rPr lang="fr-FR" sz="2400" b="1" i="0">
                          <a:effectLst/>
                          <a:latin typeface="Nunito"/>
                        </a:rPr>
                        <a:t>Président du bureau de canton (pour le dépouillement provincial) </a:t>
                      </a:r>
                    </a:p>
                  </a:txBody>
                  <a:tcPr marL="38100" marR="38100">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algn="just" rtl="0" fontAlgn="base"/>
                      <a:endParaRPr lang="fr-FR" sz="2400" b="1" i="0">
                        <a:effectLst/>
                        <a:latin typeface="Nunito"/>
                      </a:endParaRPr>
                    </a:p>
                  </a:txBody>
                  <a:tcPr marL="38100" marR="38100">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134623708"/>
                  </a:ext>
                </a:extLst>
              </a:tr>
              <a:tr h="748430">
                <a:tc>
                  <a:txBody>
                    <a:bodyPr/>
                    <a:lstStyle/>
                    <a:p>
                      <a:pPr algn="l" rtl="0" fontAlgn="base"/>
                      <a:r>
                        <a:rPr lang="fr-FR" sz="2400" b="1" i="0">
                          <a:effectLst/>
                          <a:latin typeface="Nunito"/>
                        </a:rPr>
                        <a:t>Service Elections de votre commune </a:t>
                      </a:r>
                    </a:p>
                  </a:txBody>
                  <a:tcPr marL="38100" marR="38100">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algn="just" rtl="0" fontAlgn="base"/>
                      <a:endParaRPr lang="fr-FR" sz="2400" b="1" i="0">
                        <a:effectLst/>
                        <a:latin typeface="Nunito"/>
                      </a:endParaRPr>
                    </a:p>
                  </a:txBody>
                  <a:tcPr marL="38100" marR="38100">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059522462"/>
                  </a:ext>
                </a:extLst>
              </a:tr>
              <a:tr h="415794">
                <a:tc>
                  <a:txBody>
                    <a:bodyPr/>
                    <a:lstStyle/>
                    <a:p>
                      <a:pPr algn="l" rtl="0" fontAlgn="base"/>
                      <a:r>
                        <a:rPr lang="fr-FR" sz="2400" b="1" i="0">
                          <a:effectLst/>
                          <a:latin typeface="Nunito"/>
                        </a:rPr>
                        <a:t>Police </a:t>
                      </a:r>
                    </a:p>
                  </a:txBody>
                  <a:tcPr marL="38100" marR="38100">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algn="just" rtl="0" fontAlgn="base"/>
                      <a:r>
                        <a:rPr lang="fr-FR" sz="2400" b="1" i="0">
                          <a:effectLst/>
                          <a:latin typeface="Nunito"/>
                        </a:rPr>
                        <a:t>101</a:t>
                      </a:r>
                      <a:r>
                        <a:rPr lang="fr-FR" sz="2400" b="0" i="0">
                          <a:effectLst/>
                          <a:latin typeface="Nunito"/>
                        </a:rPr>
                        <a:t> </a:t>
                      </a:r>
                    </a:p>
                  </a:txBody>
                  <a:tcPr marL="38100" marR="38100">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495830812"/>
                  </a:ext>
                </a:extLst>
              </a:tr>
              <a:tr h="415794">
                <a:tc>
                  <a:txBody>
                    <a:bodyPr/>
                    <a:lstStyle/>
                    <a:p>
                      <a:pPr algn="l" rtl="0" fontAlgn="base"/>
                      <a:r>
                        <a:rPr lang="fr-FR" sz="2400" b="1" i="0">
                          <a:effectLst/>
                          <a:latin typeface="Nunito"/>
                        </a:rPr>
                        <a:t>Urgences</a:t>
                      </a:r>
                      <a:r>
                        <a:rPr lang="fr-FR" sz="2400" b="0" i="0">
                          <a:effectLst/>
                          <a:latin typeface="Nunito"/>
                        </a:rPr>
                        <a:t> </a:t>
                      </a:r>
                    </a:p>
                  </a:txBody>
                  <a:tcPr marL="38100" marR="38100">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algn="just" rtl="0" fontAlgn="base"/>
                      <a:r>
                        <a:rPr lang="fr-FR" sz="2400" b="1" i="0">
                          <a:effectLst/>
                          <a:latin typeface="Nunito"/>
                        </a:rPr>
                        <a:t>112</a:t>
                      </a:r>
                      <a:r>
                        <a:rPr lang="fr-FR" sz="2400" b="0" i="0">
                          <a:effectLst/>
                          <a:latin typeface="Nunito"/>
                        </a:rPr>
                        <a:t> </a:t>
                      </a:r>
                    </a:p>
                  </a:txBody>
                  <a:tcPr marL="38100" marR="38100">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183488860"/>
                  </a:ext>
                </a:extLst>
              </a:tr>
              <a:tr h="406555">
                <a:tc>
                  <a:txBody>
                    <a:bodyPr/>
                    <a:lstStyle/>
                    <a:p>
                      <a:pPr algn="l" rtl="0" fontAlgn="base"/>
                      <a:endParaRPr lang="fr-FR" sz="1200" b="1" i="0">
                        <a:effectLst/>
                        <a:latin typeface="Nunito"/>
                      </a:endParaRPr>
                    </a:p>
                  </a:txBody>
                  <a:tcPr marL="38100" marR="38100">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algn="just" rtl="0" fontAlgn="base"/>
                      <a:endParaRPr lang="fr-FR" sz="1200" b="1" i="0">
                        <a:effectLst/>
                        <a:latin typeface="Nunito"/>
                      </a:endParaRPr>
                    </a:p>
                  </a:txBody>
                  <a:tcPr marL="38100" marR="38100">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127793249"/>
                  </a:ext>
                </a:extLst>
              </a:tr>
            </a:tbl>
          </a:graphicData>
        </a:graphic>
      </p:graphicFrame>
    </p:spTree>
    <p:extLst>
      <p:ext uri="{BB962C8B-B14F-4D97-AF65-F5344CB8AC3E}">
        <p14:creationId xmlns:p14="http://schemas.microsoft.com/office/powerpoint/2010/main" val="5854989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50973D8-7CEB-2261-7941-3B69AA18D6AB}"/>
              </a:ext>
            </a:extLst>
          </p:cNvPr>
          <p:cNvSpPr>
            <a:spLocks noGrp="1"/>
          </p:cNvSpPr>
          <p:nvPr>
            <p:ph type="title"/>
          </p:nvPr>
        </p:nvSpPr>
        <p:spPr>
          <a:xfrm>
            <a:off x="6281382" y="2643765"/>
            <a:ext cx="5869977" cy="2325745"/>
          </a:xfrm>
        </p:spPr>
        <p:txBody>
          <a:bodyPr>
            <a:normAutofit/>
          </a:bodyPr>
          <a:lstStyle/>
          <a:p>
            <a:pPr algn="just"/>
            <a:r>
              <a:rPr lang="fr-BE" sz="3600" b="0">
                <a:latin typeface="Avenir Next LT Pro"/>
                <a:cs typeface="Arial"/>
              </a:rPr>
              <a:t>Avant l’ouverture des votes, comptez les bulletins et reportez leur nombre au PV.</a:t>
            </a:r>
          </a:p>
        </p:txBody>
      </p:sp>
      <p:sp>
        <p:nvSpPr>
          <p:cNvPr id="4" name="Espace réservé du numéro de diapositive 3">
            <a:extLst>
              <a:ext uri="{FF2B5EF4-FFF2-40B4-BE49-F238E27FC236}">
                <a16:creationId xmlns:a16="http://schemas.microsoft.com/office/drawing/2014/main" id="{97AF9330-7079-164D-5B8F-B202D10F3CF8}"/>
              </a:ext>
            </a:extLst>
          </p:cNvPr>
          <p:cNvSpPr>
            <a:spLocks noGrp="1"/>
          </p:cNvSpPr>
          <p:nvPr>
            <p:ph type="sldNum" sz="quarter" idx="4"/>
          </p:nvPr>
        </p:nvSpPr>
        <p:spPr/>
        <p:txBody>
          <a:bodyPr/>
          <a:lstStyle/>
          <a:p>
            <a:fld id="{B310C148-1F61-5E4B-832C-FF724BEAA9FC}" type="slidenum">
              <a:rPr lang="fr-FR" smtClean="0"/>
              <a:pPr/>
              <a:t>30</a:t>
            </a:fld>
            <a:endParaRPr lang="fr-FR"/>
          </a:p>
        </p:txBody>
      </p:sp>
      <p:sp>
        <p:nvSpPr>
          <p:cNvPr id="5" name="ZoneTexte 4">
            <a:extLst>
              <a:ext uri="{FF2B5EF4-FFF2-40B4-BE49-F238E27FC236}">
                <a16:creationId xmlns:a16="http://schemas.microsoft.com/office/drawing/2014/main" id="{AD68DE32-92A2-F9FA-AD26-CE1B78042A95}"/>
              </a:ext>
            </a:extLst>
          </p:cNvPr>
          <p:cNvSpPr txBox="1"/>
          <p:nvPr/>
        </p:nvSpPr>
        <p:spPr>
          <a:xfrm>
            <a:off x="2895600" y="717176"/>
            <a:ext cx="8373035" cy="769441"/>
          </a:xfrm>
          <a:prstGeom prst="rect">
            <a:avLst/>
          </a:prstGeom>
          <a:noFill/>
        </p:spPr>
        <p:txBody>
          <a:bodyPr wrap="square" rtlCol="0">
            <a:spAutoFit/>
          </a:bodyPr>
          <a:lstStyle/>
          <a:p>
            <a:r>
              <a:rPr lang="fr-BE" sz="4400" b="1">
                <a:solidFill>
                  <a:schemeClr val="bg1"/>
                </a:solidFill>
              </a:rPr>
              <a:t>Les bulletins de vote (2)</a:t>
            </a:r>
          </a:p>
        </p:txBody>
      </p:sp>
      <p:pic>
        <p:nvPicPr>
          <p:cNvPr id="6" name="Image 5" descr="Une image contenant texte, livre, fournitures de bureau, table&#10;&#10;Description générée automatiquement">
            <a:extLst>
              <a:ext uri="{FF2B5EF4-FFF2-40B4-BE49-F238E27FC236}">
                <a16:creationId xmlns:a16="http://schemas.microsoft.com/office/drawing/2014/main" id="{BBF8DC47-C9AE-4FA5-01C0-B83B0DC1C9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643765"/>
            <a:ext cx="6322022" cy="4214236"/>
          </a:xfrm>
          <a:prstGeom prst="rect">
            <a:avLst/>
          </a:prstGeom>
        </p:spPr>
      </p:pic>
    </p:spTree>
    <p:extLst>
      <p:ext uri="{BB962C8B-B14F-4D97-AF65-F5344CB8AC3E}">
        <p14:creationId xmlns:p14="http://schemas.microsoft.com/office/powerpoint/2010/main" val="1622211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F985971-A01D-2140-7C66-936AB07E2FA1}"/>
              </a:ext>
            </a:extLst>
          </p:cNvPr>
          <p:cNvSpPr>
            <a:spLocks noGrp="1"/>
          </p:cNvSpPr>
          <p:nvPr>
            <p:ph type="title"/>
          </p:nvPr>
        </p:nvSpPr>
        <p:spPr>
          <a:xfrm>
            <a:off x="1209863" y="409384"/>
            <a:ext cx="9772268" cy="819112"/>
          </a:xfrm>
        </p:spPr>
        <p:txBody>
          <a:bodyPr/>
          <a:lstStyle/>
          <a:p>
            <a:r>
              <a:rPr lang="fr-BE"/>
              <a:t>Les bulletins de vote (3)</a:t>
            </a:r>
          </a:p>
        </p:txBody>
      </p:sp>
      <p:sp>
        <p:nvSpPr>
          <p:cNvPr id="3" name="Espace réservé du texte 2">
            <a:extLst>
              <a:ext uri="{FF2B5EF4-FFF2-40B4-BE49-F238E27FC236}">
                <a16:creationId xmlns:a16="http://schemas.microsoft.com/office/drawing/2014/main" id="{D589ADC7-A241-4176-563A-93A72486EC86}"/>
              </a:ext>
            </a:extLst>
          </p:cNvPr>
          <p:cNvSpPr>
            <a:spLocks noGrp="1"/>
          </p:cNvSpPr>
          <p:nvPr>
            <p:ph type="body" idx="1"/>
          </p:nvPr>
        </p:nvSpPr>
        <p:spPr>
          <a:xfrm>
            <a:off x="1209865" y="2277035"/>
            <a:ext cx="9772267" cy="3762025"/>
          </a:xfrm>
        </p:spPr>
        <p:txBody>
          <a:bodyPr/>
          <a:lstStyle/>
          <a:p>
            <a:pPr algn="just"/>
            <a:r>
              <a:rPr lang="fr-BE"/>
              <a:t>Si vous ne disposez pas de moyen de locomotion, vérifiez auprès de l’administration communale la manière dont le transport des urnes est organisé vers les bureaux de dépouillement.</a:t>
            </a:r>
          </a:p>
        </p:txBody>
      </p:sp>
      <p:sp>
        <p:nvSpPr>
          <p:cNvPr id="4" name="Espace réservé du numéro de diapositive 3">
            <a:extLst>
              <a:ext uri="{FF2B5EF4-FFF2-40B4-BE49-F238E27FC236}">
                <a16:creationId xmlns:a16="http://schemas.microsoft.com/office/drawing/2014/main" id="{4FD9063E-E2C7-9BBA-A78C-7EBD96A81757}"/>
              </a:ext>
            </a:extLst>
          </p:cNvPr>
          <p:cNvSpPr>
            <a:spLocks noGrp="1"/>
          </p:cNvSpPr>
          <p:nvPr>
            <p:ph type="sldNum" sz="quarter" idx="4"/>
          </p:nvPr>
        </p:nvSpPr>
        <p:spPr/>
        <p:txBody>
          <a:bodyPr/>
          <a:lstStyle/>
          <a:p>
            <a:fld id="{B310C148-1F61-5E4B-832C-FF724BEAA9FC}" type="slidenum">
              <a:rPr lang="fr-FR" smtClean="0"/>
              <a:pPr/>
              <a:t>31</a:t>
            </a:fld>
            <a:endParaRPr lang="fr-FR"/>
          </a:p>
        </p:txBody>
      </p:sp>
      <p:pic>
        <p:nvPicPr>
          <p:cNvPr id="6" name="Graphique 5" descr="Voiture avec un remplissage uni">
            <a:extLst>
              <a:ext uri="{FF2B5EF4-FFF2-40B4-BE49-F238E27FC236}">
                <a16:creationId xmlns:a16="http://schemas.microsoft.com/office/drawing/2014/main" id="{7C74A56D-02D7-46AD-992D-BEBCBF7C3C9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206837" y="4372890"/>
            <a:ext cx="2156691" cy="2156691"/>
          </a:xfrm>
          <a:prstGeom prst="rect">
            <a:avLst/>
          </a:prstGeom>
        </p:spPr>
      </p:pic>
    </p:spTree>
    <p:extLst>
      <p:ext uri="{BB962C8B-B14F-4D97-AF65-F5344CB8AC3E}">
        <p14:creationId xmlns:p14="http://schemas.microsoft.com/office/powerpoint/2010/main" val="13499605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6BD0C7C-6B53-D132-4E9F-AC05C295A2B3}"/>
              </a:ext>
            </a:extLst>
          </p:cNvPr>
          <p:cNvSpPr>
            <a:spLocks noGrp="1"/>
          </p:cNvSpPr>
          <p:nvPr>
            <p:ph type="title"/>
          </p:nvPr>
        </p:nvSpPr>
        <p:spPr>
          <a:xfrm>
            <a:off x="1209866" y="409384"/>
            <a:ext cx="9772268" cy="819112"/>
          </a:xfrm>
        </p:spPr>
        <p:txBody>
          <a:bodyPr/>
          <a:lstStyle/>
          <a:p>
            <a:r>
              <a:rPr lang="fr-BE"/>
              <a:t>Les formulaires (1)</a:t>
            </a:r>
          </a:p>
        </p:txBody>
      </p:sp>
      <p:sp>
        <p:nvSpPr>
          <p:cNvPr id="3" name="Espace réservé du texte 2">
            <a:extLst>
              <a:ext uri="{FF2B5EF4-FFF2-40B4-BE49-F238E27FC236}">
                <a16:creationId xmlns:a16="http://schemas.microsoft.com/office/drawing/2014/main" id="{AB4A7434-A17D-9245-11F0-46A27D2F9447}"/>
              </a:ext>
            </a:extLst>
          </p:cNvPr>
          <p:cNvSpPr>
            <a:spLocks noGrp="1"/>
          </p:cNvSpPr>
          <p:nvPr>
            <p:ph type="body" idx="1"/>
          </p:nvPr>
        </p:nvSpPr>
        <p:spPr>
          <a:xfrm>
            <a:off x="231710" y="1452282"/>
            <a:ext cx="11728580" cy="5259862"/>
          </a:xfrm>
        </p:spPr>
        <p:txBody>
          <a:bodyPr>
            <a:normAutofit fontScale="92500"/>
          </a:bodyPr>
          <a:lstStyle/>
          <a:p>
            <a:pPr algn="just">
              <a:lnSpc>
                <a:spcPct val="120000"/>
              </a:lnSpc>
            </a:pPr>
            <a:r>
              <a:rPr lang="fr-BE">
                <a:latin typeface="Avenir Next LT Pro"/>
              </a:rPr>
              <a:t>Ces formulaires sont annexés au formulaire de procès-verbal que vous recevrez pour le jour du scrutin. Vous aurez à les compléter au fur et à mesure de la procédure. En vous basant sur la liste ci-après, vérifiez que vous disposez bien de tous les formulaires nécessaires :</a:t>
            </a:r>
          </a:p>
          <a:p>
            <a:pPr marL="571500" indent="-571500" algn="just">
              <a:lnSpc>
                <a:spcPct val="120000"/>
              </a:lnSpc>
              <a:buFont typeface="Wingdings" panose="05000000000000000000" pitchFamily="2" charset="2"/>
              <a:buChar char="q"/>
            </a:pPr>
            <a:r>
              <a:rPr lang="fr-BE">
                <a:latin typeface="Avenir Next LT Pro"/>
              </a:rPr>
              <a:t>Procès-verbal du vote en trois exemplaires : 2 à amener au bureau de dépouillement communal, et 1 comme brouillon ; </a:t>
            </a:r>
          </a:p>
        </p:txBody>
      </p:sp>
      <p:sp>
        <p:nvSpPr>
          <p:cNvPr id="4" name="Espace réservé du numéro de diapositive 3">
            <a:extLst>
              <a:ext uri="{FF2B5EF4-FFF2-40B4-BE49-F238E27FC236}">
                <a16:creationId xmlns:a16="http://schemas.microsoft.com/office/drawing/2014/main" id="{EBFAEB46-D975-8121-96F2-CDA699C773D3}"/>
              </a:ext>
            </a:extLst>
          </p:cNvPr>
          <p:cNvSpPr>
            <a:spLocks noGrp="1"/>
          </p:cNvSpPr>
          <p:nvPr>
            <p:ph type="sldNum" sz="quarter" idx="4"/>
          </p:nvPr>
        </p:nvSpPr>
        <p:spPr/>
        <p:txBody>
          <a:bodyPr/>
          <a:lstStyle/>
          <a:p>
            <a:fld id="{B310C148-1F61-5E4B-832C-FF724BEAA9FC}" type="slidenum">
              <a:rPr lang="fr-FR" smtClean="0"/>
              <a:pPr/>
              <a:t>32</a:t>
            </a:fld>
            <a:endParaRPr lang="fr-FR"/>
          </a:p>
        </p:txBody>
      </p:sp>
      <p:pic>
        <p:nvPicPr>
          <p:cNvPr id="6" name="Graphique 5" descr="Document contour">
            <a:extLst>
              <a:ext uri="{FF2B5EF4-FFF2-40B4-BE49-F238E27FC236}">
                <a16:creationId xmlns:a16="http://schemas.microsoft.com/office/drawing/2014/main" id="{63E8B7D3-6B7B-AA76-89D1-958F0FA6F96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940990" y="171240"/>
            <a:ext cx="1295400" cy="1295400"/>
          </a:xfrm>
          <a:prstGeom prst="rect">
            <a:avLst/>
          </a:prstGeom>
        </p:spPr>
      </p:pic>
    </p:spTree>
    <p:extLst>
      <p:ext uri="{BB962C8B-B14F-4D97-AF65-F5344CB8AC3E}">
        <p14:creationId xmlns:p14="http://schemas.microsoft.com/office/powerpoint/2010/main" val="41943712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6BD0C7C-6B53-D132-4E9F-AC05C295A2B3}"/>
              </a:ext>
            </a:extLst>
          </p:cNvPr>
          <p:cNvSpPr>
            <a:spLocks noGrp="1"/>
          </p:cNvSpPr>
          <p:nvPr>
            <p:ph type="title"/>
          </p:nvPr>
        </p:nvSpPr>
        <p:spPr>
          <a:xfrm>
            <a:off x="1209866" y="409384"/>
            <a:ext cx="9772268" cy="819112"/>
          </a:xfrm>
        </p:spPr>
        <p:txBody>
          <a:bodyPr/>
          <a:lstStyle/>
          <a:p>
            <a:r>
              <a:rPr lang="fr-BE"/>
              <a:t>Les formulaires (2)</a:t>
            </a:r>
          </a:p>
        </p:txBody>
      </p:sp>
      <p:sp>
        <p:nvSpPr>
          <p:cNvPr id="3" name="Espace réservé du texte 2">
            <a:extLst>
              <a:ext uri="{FF2B5EF4-FFF2-40B4-BE49-F238E27FC236}">
                <a16:creationId xmlns:a16="http://schemas.microsoft.com/office/drawing/2014/main" id="{AB4A7434-A17D-9245-11F0-46A27D2F9447}"/>
              </a:ext>
            </a:extLst>
          </p:cNvPr>
          <p:cNvSpPr>
            <a:spLocks noGrp="1"/>
          </p:cNvSpPr>
          <p:nvPr>
            <p:ph type="body" idx="1"/>
          </p:nvPr>
        </p:nvSpPr>
        <p:spPr>
          <a:xfrm>
            <a:off x="231710" y="1452282"/>
            <a:ext cx="11728580" cy="5259862"/>
          </a:xfrm>
        </p:spPr>
        <p:txBody>
          <a:bodyPr>
            <a:normAutofit/>
          </a:bodyPr>
          <a:lstStyle/>
          <a:p>
            <a:pPr marL="571500" indent="-571500" algn="just">
              <a:lnSpc>
                <a:spcPct val="120000"/>
              </a:lnSpc>
              <a:buFont typeface="Wingdings" panose="05000000000000000000" pitchFamily="2" charset="2"/>
              <a:buChar char="q"/>
            </a:pPr>
            <a:r>
              <a:rPr lang="fr-BE">
                <a:latin typeface="Avenir Next LT Pro"/>
              </a:rPr>
              <a:t>Etat des installations électorales ; </a:t>
            </a:r>
          </a:p>
          <a:p>
            <a:pPr marL="571500" indent="-571500" algn="just">
              <a:lnSpc>
                <a:spcPct val="120000"/>
              </a:lnSpc>
              <a:buFont typeface="Wingdings" panose="05000000000000000000" pitchFamily="2" charset="2"/>
              <a:buChar char="q"/>
            </a:pPr>
            <a:r>
              <a:rPr lang="fr-BE">
                <a:latin typeface="Avenir Next LT Pro"/>
              </a:rPr>
              <a:t>Relevé des assesseurs absents ; </a:t>
            </a:r>
          </a:p>
          <a:p>
            <a:pPr marL="571500" indent="-571500" algn="just">
              <a:lnSpc>
                <a:spcPct val="120000"/>
              </a:lnSpc>
              <a:buFont typeface="Wingdings" panose="05000000000000000000" pitchFamily="2" charset="2"/>
              <a:buChar char="q"/>
            </a:pPr>
            <a:r>
              <a:rPr lang="fr-BE">
                <a:latin typeface="Avenir Next LT Pro"/>
              </a:rPr>
              <a:t>Serment des assesseurs et des témoins ; </a:t>
            </a:r>
          </a:p>
          <a:p>
            <a:pPr marL="571500" indent="-571500" algn="just">
              <a:lnSpc>
                <a:spcPct val="120000"/>
              </a:lnSpc>
              <a:buFont typeface="Wingdings" panose="05000000000000000000" pitchFamily="2" charset="2"/>
              <a:buChar char="q"/>
            </a:pPr>
            <a:r>
              <a:rPr lang="fr-BE">
                <a:latin typeface="Avenir Next LT Pro"/>
              </a:rPr>
              <a:t>Relevé des électeurs admis ; </a:t>
            </a:r>
          </a:p>
          <a:p>
            <a:pPr marL="571500" indent="-571500" algn="just">
              <a:lnSpc>
                <a:spcPct val="120000"/>
              </a:lnSpc>
              <a:buFont typeface="Wingdings" panose="05000000000000000000" pitchFamily="2" charset="2"/>
              <a:buChar char="q"/>
            </a:pPr>
            <a:r>
              <a:rPr lang="fr-BE">
                <a:latin typeface="Avenir Next LT Pro"/>
              </a:rPr>
              <a:t>Relevé des numéros de compte pour les jetons de présence. </a:t>
            </a:r>
          </a:p>
        </p:txBody>
      </p:sp>
      <p:sp>
        <p:nvSpPr>
          <p:cNvPr id="4" name="Espace réservé du numéro de diapositive 3">
            <a:extLst>
              <a:ext uri="{FF2B5EF4-FFF2-40B4-BE49-F238E27FC236}">
                <a16:creationId xmlns:a16="http://schemas.microsoft.com/office/drawing/2014/main" id="{EBFAEB46-D975-8121-96F2-CDA699C773D3}"/>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10C148-1F61-5E4B-832C-FF724BEAA9FC}" type="slidenum">
              <a:rPr kumimoji="0" lang="fr-FR" sz="1100" b="0" i="0" u="none" strike="noStrike" kern="1200" cap="none" spc="0" normalizeH="0" baseline="0" noProof="0" smtClean="0">
                <a:ln>
                  <a:noFill/>
                </a:ln>
                <a:solidFill>
                  <a:prstClr val="white"/>
                </a:solidFill>
                <a:effectLst/>
                <a:uLnTx/>
                <a:uFillTx/>
                <a:latin typeface="Avenir Next LT Pro" panose="020B0504020202020204" pitchFamily="34"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fr-FR" sz="1100" b="0" i="0" u="none" strike="noStrike" kern="1200" cap="none" spc="0" normalizeH="0" baseline="0" noProof="0">
              <a:ln>
                <a:noFill/>
              </a:ln>
              <a:solidFill>
                <a:prstClr val="white"/>
              </a:solidFill>
              <a:effectLst/>
              <a:uLnTx/>
              <a:uFillTx/>
              <a:latin typeface="Avenir Next LT Pro" panose="020B0504020202020204" pitchFamily="34" charset="77"/>
              <a:ea typeface="+mn-ea"/>
              <a:cs typeface="+mn-cs"/>
            </a:endParaRPr>
          </a:p>
        </p:txBody>
      </p:sp>
      <p:pic>
        <p:nvPicPr>
          <p:cNvPr id="6" name="Graphique 5" descr="Document contour">
            <a:extLst>
              <a:ext uri="{FF2B5EF4-FFF2-40B4-BE49-F238E27FC236}">
                <a16:creationId xmlns:a16="http://schemas.microsoft.com/office/drawing/2014/main" id="{25C258DB-6537-2B1C-8679-BF0A7DE2724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153459" y="245014"/>
            <a:ext cx="1657350" cy="1657350"/>
          </a:xfrm>
          <a:prstGeom prst="rect">
            <a:avLst/>
          </a:prstGeom>
        </p:spPr>
      </p:pic>
    </p:spTree>
    <p:extLst>
      <p:ext uri="{BB962C8B-B14F-4D97-AF65-F5344CB8AC3E}">
        <p14:creationId xmlns:p14="http://schemas.microsoft.com/office/powerpoint/2010/main" val="32927268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859CBED-CB72-A338-CBE8-74849211099D}"/>
              </a:ext>
            </a:extLst>
          </p:cNvPr>
          <p:cNvSpPr>
            <a:spLocks noGrp="1"/>
          </p:cNvSpPr>
          <p:nvPr>
            <p:ph type="title"/>
          </p:nvPr>
        </p:nvSpPr>
        <p:spPr/>
        <p:txBody>
          <a:bodyPr/>
          <a:lstStyle/>
          <a:p>
            <a:r>
              <a:rPr lang="fr-BE"/>
              <a:t>Le jour du scrutin</a:t>
            </a:r>
          </a:p>
        </p:txBody>
      </p:sp>
      <p:sp>
        <p:nvSpPr>
          <p:cNvPr id="3" name="Espace réservé du texte 2">
            <a:extLst>
              <a:ext uri="{FF2B5EF4-FFF2-40B4-BE49-F238E27FC236}">
                <a16:creationId xmlns:a16="http://schemas.microsoft.com/office/drawing/2014/main" id="{86484429-6B75-97CC-AC63-06B7FE48BF75}"/>
              </a:ext>
            </a:extLst>
          </p:cNvPr>
          <p:cNvSpPr>
            <a:spLocks noGrp="1"/>
          </p:cNvSpPr>
          <p:nvPr>
            <p:ph type="body" sz="quarter" idx="10"/>
          </p:nvPr>
        </p:nvSpPr>
        <p:spPr>
          <a:xfrm>
            <a:off x="5994600" y="271074"/>
            <a:ext cx="5406215" cy="914305"/>
          </a:xfrm>
        </p:spPr>
        <p:txBody>
          <a:bodyPr>
            <a:normAutofit/>
          </a:bodyPr>
          <a:lstStyle/>
          <a:p>
            <a:r>
              <a:rPr lang="fr-BE">
                <a:latin typeface="Avenir Next LT Pro Demi"/>
              </a:rPr>
              <a:t>Documents à apporter en tant que président du bureau de vote (1)</a:t>
            </a:r>
          </a:p>
        </p:txBody>
      </p:sp>
      <p:sp>
        <p:nvSpPr>
          <p:cNvPr id="4" name="Espace réservé du texte 3">
            <a:extLst>
              <a:ext uri="{FF2B5EF4-FFF2-40B4-BE49-F238E27FC236}">
                <a16:creationId xmlns:a16="http://schemas.microsoft.com/office/drawing/2014/main" id="{539F3F5F-718A-DA91-85B8-12848F60B059}"/>
              </a:ext>
            </a:extLst>
          </p:cNvPr>
          <p:cNvSpPr>
            <a:spLocks noGrp="1"/>
          </p:cNvSpPr>
          <p:nvPr>
            <p:ph type="body" sz="quarter" idx="13"/>
          </p:nvPr>
        </p:nvSpPr>
        <p:spPr>
          <a:xfrm>
            <a:off x="6096000" y="1551473"/>
            <a:ext cx="5406214" cy="4933853"/>
          </a:xfrm>
        </p:spPr>
        <p:txBody>
          <a:bodyPr vert="horz" lIns="91440" tIns="45720" rIns="91440" bIns="45720" rtlCol="0" anchor="t">
            <a:normAutofit/>
          </a:bodyPr>
          <a:lstStyle/>
          <a:p>
            <a:pPr marL="342900" indent="-342900">
              <a:buFont typeface="Wingdings" panose="05000000000000000000" pitchFamily="2" charset="2"/>
              <a:buChar char="q"/>
            </a:pPr>
            <a:r>
              <a:rPr lang="fr-BE" sz="2800">
                <a:latin typeface="Avenir Next LT Pro"/>
              </a:rPr>
              <a:t>Convocation et carte d’identité ;</a:t>
            </a:r>
            <a:endParaRPr lang="fr-BE" sz="2800"/>
          </a:p>
          <a:p>
            <a:pPr marL="342900" indent="-342900">
              <a:buFont typeface="Wingdings" panose="05000000000000000000" pitchFamily="2" charset="2"/>
              <a:buChar char="q"/>
            </a:pPr>
            <a:endParaRPr lang="fr-BE" sz="2800"/>
          </a:p>
          <a:p>
            <a:pPr marL="342900" indent="-342900">
              <a:buFont typeface="Wingdings" panose="05000000000000000000" pitchFamily="2" charset="2"/>
              <a:buChar char="q"/>
            </a:pPr>
            <a:r>
              <a:rPr lang="fr-BE" sz="2800">
                <a:latin typeface="Avenir Next LT Pro"/>
              </a:rPr>
              <a:t>Le formulaire vous ayant désigné comme président ;</a:t>
            </a:r>
            <a:endParaRPr lang="fr-BE" sz="2800"/>
          </a:p>
          <a:p>
            <a:pPr marL="342900" indent="-342900">
              <a:buFont typeface="Wingdings" panose="05000000000000000000" pitchFamily="2" charset="2"/>
              <a:buChar char="q"/>
            </a:pPr>
            <a:endParaRPr lang="fr-BE" sz="2800"/>
          </a:p>
          <a:p>
            <a:pPr marL="342900" indent="-342900">
              <a:buFont typeface="Wingdings" panose="05000000000000000000" pitchFamily="2" charset="2"/>
              <a:buChar char="q"/>
            </a:pPr>
            <a:r>
              <a:rPr lang="fr-BE" sz="2800">
                <a:latin typeface="Avenir Next LT Pro"/>
              </a:rPr>
              <a:t>Le formulaire reprenant l’identité des assesseurs et des assesseurs suppléants de votre bureau ;</a:t>
            </a:r>
            <a:endParaRPr lang="fr-BE" sz="2800"/>
          </a:p>
        </p:txBody>
      </p:sp>
      <p:sp>
        <p:nvSpPr>
          <p:cNvPr id="9" name="Espace réservé du numéro de diapositive 8">
            <a:extLst>
              <a:ext uri="{FF2B5EF4-FFF2-40B4-BE49-F238E27FC236}">
                <a16:creationId xmlns:a16="http://schemas.microsoft.com/office/drawing/2014/main" id="{9764C89E-FB60-AE5A-AE5E-9656B606CD21}"/>
              </a:ext>
            </a:extLst>
          </p:cNvPr>
          <p:cNvSpPr>
            <a:spLocks noGrp="1"/>
          </p:cNvSpPr>
          <p:nvPr>
            <p:ph type="sldNum" sz="quarter" idx="4"/>
          </p:nvPr>
        </p:nvSpPr>
        <p:spPr/>
        <p:txBody>
          <a:bodyPr/>
          <a:lstStyle/>
          <a:p>
            <a:fld id="{B310C148-1F61-5E4B-832C-FF724BEAA9FC}" type="slidenum">
              <a:rPr lang="fr-FR" smtClean="0"/>
              <a:pPr/>
              <a:t>34</a:t>
            </a:fld>
            <a:endParaRPr lang="fr-FR"/>
          </a:p>
        </p:txBody>
      </p:sp>
      <p:pic>
        <p:nvPicPr>
          <p:cNvPr id="6" name="Graphique 5" descr="Carte bancaire avec un remplissage uni">
            <a:extLst>
              <a:ext uri="{FF2B5EF4-FFF2-40B4-BE49-F238E27FC236}">
                <a16:creationId xmlns:a16="http://schemas.microsoft.com/office/drawing/2014/main" id="{15050750-D537-D2E8-39FF-4B2412045C7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588690" y="1657350"/>
            <a:ext cx="914400" cy="914400"/>
          </a:xfrm>
          <a:prstGeom prst="rect">
            <a:avLst/>
          </a:prstGeom>
        </p:spPr>
      </p:pic>
    </p:spTree>
    <p:extLst>
      <p:ext uri="{BB962C8B-B14F-4D97-AF65-F5344CB8AC3E}">
        <p14:creationId xmlns:p14="http://schemas.microsoft.com/office/powerpoint/2010/main" val="20857001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859CBED-CB72-A338-CBE8-74849211099D}"/>
              </a:ext>
            </a:extLst>
          </p:cNvPr>
          <p:cNvSpPr>
            <a:spLocks noGrp="1"/>
          </p:cNvSpPr>
          <p:nvPr>
            <p:ph type="title"/>
          </p:nvPr>
        </p:nvSpPr>
        <p:spPr/>
        <p:txBody>
          <a:bodyPr/>
          <a:lstStyle/>
          <a:p>
            <a:r>
              <a:rPr lang="fr-BE"/>
              <a:t>Le jour du scrutin</a:t>
            </a:r>
          </a:p>
        </p:txBody>
      </p:sp>
      <p:sp>
        <p:nvSpPr>
          <p:cNvPr id="3" name="Espace réservé du texte 2">
            <a:extLst>
              <a:ext uri="{FF2B5EF4-FFF2-40B4-BE49-F238E27FC236}">
                <a16:creationId xmlns:a16="http://schemas.microsoft.com/office/drawing/2014/main" id="{86484429-6B75-97CC-AC63-06B7FE48BF75}"/>
              </a:ext>
            </a:extLst>
          </p:cNvPr>
          <p:cNvSpPr>
            <a:spLocks noGrp="1"/>
          </p:cNvSpPr>
          <p:nvPr>
            <p:ph type="body" sz="quarter" idx="10"/>
          </p:nvPr>
        </p:nvSpPr>
        <p:spPr>
          <a:xfrm>
            <a:off x="5994600" y="88194"/>
            <a:ext cx="5385895" cy="802545"/>
          </a:xfrm>
        </p:spPr>
        <p:txBody>
          <a:bodyPr>
            <a:normAutofit/>
          </a:bodyPr>
          <a:lstStyle/>
          <a:p>
            <a:r>
              <a:rPr lang="fr-BE">
                <a:latin typeface="Avenir Next LT Pro Demi"/>
              </a:rPr>
              <a:t>Documents à apporter en tant que président de bureau de vote (2)</a:t>
            </a:r>
          </a:p>
        </p:txBody>
      </p:sp>
      <p:sp>
        <p:nvSpPr>
          <p:cNvPr id="4" name="Espace réservé du texte 3">
            <a:extLst>
              <a:ext uri="{FF2B5EF4-FFF2-40B4-BE49-F238E27FC236}">
                <a16:creationId xmlns:a16="http://schemas.microsoft.com/office/drawing/2014/main" id="{539F3F5F-718A-DA91-85B8-12848F60B059}"/>
              </a:ext>
            </a:extLst>
          </p:cNvPr>
          <p:cNvSpPr>
            <a:spLocks noGrp="1"/>
          </p:cNvSpPr>
          <p:nvPr>
            <p:ph type="body" sz="quarter" idx="13"/>
          </p:nvPr>
        </p:nvSpPr>
        <p:spPr>
          <a:xfrm>
            <a:off x="5994600" y="995032"/>
            <a:ext cx="5406214" cy="5490294"/>
          </a:xfrm>
        </p:spPr>
        <p:txBody>
          <a:bodyPr vert="horz" lIns="91440" tIns="45720" rIns="91440" bIns="45720" rtlCol="0" anchor="t">
            <a:normAutofit fontScale="92500" lnSpcReduction="10000"/>
          </a:bodyPr>
          <a:lstStyle/>
          <a:p>
            <a:pPr marL="342900" indent="-342900">
              <a:buFont typeface="Wingdings" panose="05000000000000000000" pitchFamily="2" charset="2"/>
              <a:buChar char="q"/>
            </a:pPr>
            <a:r>
              <a:rPr lang="fr-BE" sz="2800">
                <a:latin typeface="Avenir Next LT Pro"/>
              </a:rPr>
              <a:t>Les formulaires dans lesquels est indiqué le lieu où les bulletins de vote et documents de votre bureau doivent être transportés après le scrutin ;</a:t>
            </a:r>
            <a:endParaRPr lang="fr-BE" sz="2800"/>
          </a:p>
          <a:p>
            <a:pPr marL="342900" indent="-342900">
              <a:buFont typeface="Wingdings" panose="05000000000000000000" pitchFamily="2" charset="2"/>
              <a:buChar char="q"/>
            </a:pPr>
            <a:endParaRPr lang="fr-BE" sz="2800"/>
          </a:p>
          <a:p>
            <a:pPr marL="342900" indent="-342900">
              <a:buFont typeface="Wingdings" panose="05000000000000000000" pitchFamily="2" charset="2"/>
              <a:buChar char="q"/>
            </a:pPr>
            <a:r>
              <a:rPr lang="fr-BE" sz="2800">
                <a:latin typeface="Avenir Next LT Pro"/>
              </a:rPr>
              <a:t>Les exemplaires des registres de scrutin et les listes reprenant les modifications qui avaient été communiquées par l’administration communale ;</a:t>
            </a:r>
            <a:endParaRPr lang="fr-BE" sz="2800"/>
          </a:p>
          <a:p>
            <a:pPr marL="342900" indent="-342900">
              <a:buFont typeface="Wingdings" panose="05000000000000000000" pitchFamily="2" charset="2"/>
              <a:buChar char="q"/>
            </a:pPr>
            <a:endParaRPr lang="fr-BE" sz="2800"/>
          </a:p>
          <a:p>
            <a:pPr marL="342900" indent="-342900">
              <a:buFont typeface="Wingdings" panose="05000000000000000000" pitchFamily="2" charset="2"/>
              <a:buChar char="q"/>
            </a:pPr>
            <a:r>
              <a:rPr lang="fr-BE" sz="2800">
                <a:latin typeface="Avenir Next LT Pro"/>
              </a:rPr>
              <a:t>Les paquets contenant les bulletins de vote (le cas échéant).</a:t>
            </a:r>
          </a:p>
          <a:p>
            <a:pPr marL="342900" indent="-342900">
              <a:buFont typeface="Arial" panose="020B0604020202020204" pitchFamily="34" charset="0"/>
              <a:buChar char="•"/>
            </a:pPr>
            <a:endParaRPr lang="fr-BE"/>
          </a:p>
        </p:txBody>
      </p:sp>
      <p:sp>
        <p:nvSpPr>
          <p:cNvPr id="9" name="Espace réservé du numéro de diapositive 8">
            <a:extLst>
              <a:ext uri="{FF2B5EF4-FFF2-40B4-BE49-F238E27FC236}">
                <a16:creationId xmlns:a16="http://schemas.microsoft.com/office/drawing/2014/main" id="{9764C89E-FB60-AE5A-AE5E-9656B606CD21}"/>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10C148-1F61-5E4B-832C-FF724BEAA9FC}" type="slidenum">
              <a:rPr kumimoji="0" lang="fr-FR" sz="1100" b="0" i="0" u="none" strike="noStrike" kern="1200" cap="none" spc="0" normalizeH="0" baseline="0" noProof="0" smtClean="0">
                <a:ln>
                  <a:noFill/>
                </a:ln>
                <a:solidFill>
                  <a:prstClr val="white"/>
                </a:solidFill>
                <a:effectLst/>
                <a:uLnTx/>
                <a:uFillTx/>
                <a:latin typeface="Avenir Next LT Pro" panose="020B0504020202020204" pitchFamily="34"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fr-FR" sz="1100" b="0" i="0" u="none" strike="noStrike" kern="1200" cap="none" spc="0" normalizeH="0" baseline="0" noProof="0">
              <a:ln>
                <a:noFill/>
              </a:ln>
              <a:solidFill>
                <a:prstClr val="white"/>
              </a:solidFill>
              <a:effectLst/>
              <a:uLnTx/>
              <a:uFillTx/>
              <a:latin typeface="Avenir Next LT Pro" panose="020B0504020202020204" pitchFamily="34" charset="77"/>
              <a:ea typeface="+mn-ea"/>
              <a:cs typeface="+mn-cs"/>
            </a:endParaRPr>
          </a:p>
        </p:txBody>
      </p:sp>
      <p:pic>
        <p:nvPicPr>
          <p:cNvPr id="6" name="Graphique 5" descr="Contrôle boîte de réception avec un remplissage uni">
            <a:extLst>
              <a:ext uri="{FF2B5EF4-FFF2-40B4-BE49-F238E27FC236}">
                <a16:creationId xmlns:a16="http://schemas.microsoft.com/office/drawing/2014/main" id="{5D20D413-C2DF-7A9B-9F44-90B1D824418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30578" y="4834537"/>
            <a:ext cx="1100526" cy="1100526"/>
          </a:xfrm>
          <a:prstGeom prst="rect">
            <a:avLst/>
          </a:prstGeom>
        </p:spPr>
      </p:pic>
    </p:spTree>
    <p:extLst>
      <p:ext uri="{BB962C8B-B14F-4D97-AF65-F5344CB8AC3E}">
        <p14:creationId xmlns:p14="http://schemas.microsoft.com/office/powerpoint/2010/main" val="202584289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DA1334A-241A-4BA2-ACEB-7DD64756B276}"/>
              </a:ext>
            </a:extLst>
          </p:cNvPr>
          <p:cNvSpPr>
            <a:spLocks noGrp="1"/>
          </p:cNvSpPr>
          <p:nvPr>
            <p:ph type="title"/>
          </p:nvPr>
        </p:nvSpPr>
        <p:spPr>
          <a:xfrm>
            <a:off x="838200" y="194144"/>
            <a:ext cx="10636624" cy="912150"/>
          </a:xfrm>
        </p:spPr>
        <p:txBody>
          <a:bodyPr/>
          <a:lstStyle/>
          <a:p>
            <a:r>
              <a:rPr lang="fr-BE"/>
              <a:t>Les témoins (1)</a:t>
            </a:r>
          </a:p>
        </p:txBody>
      </p:sp>
      <p:sp>
        <p:nvSpPr>
          <p:cNvPr id="7" name="Espace réservé du numéro de diapositive 6">
            <a:extLst>
              <a:ext uri="{FF2B5EF4-FFF2-40B4-BE49-F238E27FC236}">
                <a16:creationId xmlns:a16="http://schemas.microsoft.com/office/drawing/2014/main" id="{9C3AE727-CFB7-CD4B-AB3B-1FFCD5A76AA0}"/>
              </a:ext>
            </a:extLst>
          </p:cNvPr>
          <p:cNvSpPr>
            <a:spLocks noGrp="1"/>
          </p:cNvSpPr>
          <p:nvPr>
            <p:ph type="sldNum" sz="quarter" idx="4"/>
          </p:nvPr>
        </p:nvSpPr>
        <p:spPr/>
        <p:txBody>
          <a:bodyPr/>
          <a:lstStyle/>
          <a:p>
            <a:fld id="{B310C148-1F61-5E4B-832C-FF724BEAA9FC}" type="slidenum">
              <a:rPr lang="fr-FR" smtClean="0"/>
              <a:pPr/>
              <a:t>36</a:t>
            </a:fld>
            <a:endParaRPr lang="fr-FR"/>
          </a:p>
        </p:txBody>
      </p:sp>
      <p:sp>
        <p:nvSpPr>
          <p:cNvPr id="8" name="ZoneTexte 7">
            <a:extLst>
              <a:ext uri="{FF2B5EF4-FFF2-40B4-BE49-F238E27FC236}">
                <a16:creationId xmlns:a16="http://schemas.microsoft.com/office/drawing/2014/main" id="{3C71A387-0482-FBD3-9663-9BB581F14B46}"/>
              </a:ext>
            </a:extLst>
          </p:cNvPr>
          <p:cNvSpPr txBox="1"/>
          <p:nvPr/>
        </p:nvSpPr>
        <p:spPr>
          <a:xfrm>
            <a:off x="331008" y="1843950"/>
            <a:ext cx="11529984" cy="3170099"/>
          </a:xfrm>
          <a:prstGeom prst="rect">
            <a:avLst/>
          </a:prstGeom>
          <a:noFill/>
          <a:ln>
            <a:solidFill>
              <a:srgbClr val="F4F4F4"/>
            </a:solidFill>
          </a:ln>
        </p:spPr>
        <p:txBody>
          <a:bodyPr wrap="square" lIns="91440" tIns="45720" rIns="91440" bIns="45720" rtlCol="0" anchor="t">
            <a:spAutoFit/>
          </a:bodyPr>
          <a:lstStyle/>
          <a:p>
            <a:pPr algn="just"/>
            <a:r>
              <a:rPr lang="fr-BE" sz="4000">
                <a:solidFill>
                  <a:schemeClr val="bg1"/>
                </a:solidFill>
              </a:rPr>
              <a:t>Pour être admis à siéger, les témoins doivent produire la lettre signée par l'un des candidats et contresignée par le président du bureau communal - qui les désigne pour siéger à votre bureau. </a:t>
            </a:r>
          </a:p>
        </p:txBody>
      </p:sp>
      <p:pic>
        <p:nvPicPr>
          <p:cNvPr id="16" name="Graphique 15" descr="Chèque contour">
            <a:extLst>
              <a:ext uri="{FF2B5EF4-FFF2-40B4-BE49-F238E27FC236}">
                <a16:creationId xmlns:a16="http://schemas.microsoft.com/office/drawing/2014/main" id="{D1AE290B-3C32-5146-4CD9-A510232BE33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883237" y="4682656"/>
            <a:ext cx="1981200" cy="1981200"/>
          </a:xfrm>
          <a:prstGeom prst="rect">
            <a:avLst/>
          </a:prstGeom>
        </p:spPr>
      </p:pic>
    </p:spTree>
    <p:extLst>
      <p:ext uri="{BB962C8B-B14F-4D97-AF65-F5344CB8AC3E}">
        <p14:creationId xmlns:p14="http://schemas.microsoft.com/office/powerpoint/2010/main" val="29363326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DA1334A-241A-4BA2-ACEB-7DD64756B276}"/>
              </a:ext>
            </a:extLst>
          </p:cNvPr>
          <p:cNvSpPr>
            <a:spLocks noGrp="1"/>
          </p:cNvSpPr>
          <p:nvPr>
            <p:ph type="title"/>
          </p:nvPr>
        </p:nvSpPr>
        <p:spPr>
          <a:xfrm>
            <a:off x="0" y="0"/>
            <a:ext cx="4655127" cy="912150"/>
          </a:xfrm>
        </p:spPr>
        <p:txBody>
          <a:bodyPr/>
          <a:lstStyle/>
          <a:p>
            <a:r>
              <a:rPr lang="fr-BE"/>
              <a:t>Les témoins (2)</a:t>
            </a:r>
          </a:p>
        </p:txBody>
      </p:sp>
      <p:sp>
        <p:nvSpPr>
          <p:cNvPr id="3" name="Espace réservé du texte 2">
            <a:extLst>
              <a:ext uri="{FF2B5EF4-FFF2-40B4-BE49-F238E27FC236}">
                <a16:creationId xmlns:a16="http://schemas.microsoft.com/office/drawing/2014/main" id="{B8FBC230-CA62-4D80-9AB3-21FBD5348D92}"/>
              </a:ext>
            </a:extLst>
          </p:cNvPr>
          <p:cNvSpPr>
            <a:spLocks noGrp="1"/>
          </p:cNvSpPr>
          <p:nvPr>
            <p:ph type="body" sz="quarter" idx="10"/>
          </p:nvPr>
        </p:nvSpPr>
        <p:spPr>
          <a:xfrm>
            <a:off x="380594" y="1157956"/>
            <a:ext cx="11579696" cy="617399"/>
          </a:xfrm>
        </p:spPr>
        <p:txBody>
          <a:bodyPr>
            <a:normAutofit lnSpcReduction="10000"/>
          </a:bodyPr>
          <a:lstStyle/>
          <a:p>
            <a:pPr algn="ctr"/>
            <a:r>
              <a:rPr lang="fr-BE" sz="4000"/>
              <a:t>Les témoins peuvent :</a:t>
            </a:r>
          </a:p>
        </p:txBody>
      </p:sp>
      <p:sp>
        <p:nvSpPr>
          <p:cNvPr id="7" name="Espace réservé du numéro de diapositive 6">
            <a:extLst>
              <a:ext uri="{FF2B5EF4-FFF2-40B4-BE49-F238E27FC236}">
                <a16:creationId xmlns:a16="http://schemas.microsoft.com/office/drawing/2014/main" id="{9C3AE727-CFB7-CD4B-AB3B-1FFCD5A76AA0}"/>
              </a:ext>
            </a:extLst>
          </p:cNvPr>
          <p:cNvSpPr>
            <a:spLocks noGrp="1"/>
          </p:cNvSpPr>
          <p:nvPr>
            <p:ph type="sldNum" sz="quarter" idx="4"/>
          </p:nvPr>
        </p:nvSpPr>
        <p:spPr/>
        <p:txBody>
          <a:bodyPr/>
          <a:lstStyle/>
          <a:p>
            <a:fld id="{B310C148-1F61-5E4B-832C-FF724BEAA9FC}" type="slidenum">
              <a:rPr lang="fr-FR" smtClean="0"/>
              <a:pPr/>
              <a:t>37</a:t>
            </a:fld>
            <a:endParaRPr lang="fr-FR"/>
          </a:p>
        </p:txBody>
      </p:sp>
      <p:graphicFrame>
        <p:nvGraphicFramePr>
          <p:cNvPr id="9" name="Espace réservé du texte 4">
            <a:extLst>
              <a:ext uri="{FF2B5EF4-FFF2-40B4-BE49-F238E27FC236}">
                <a16:creationId xmlns:a16="http://schemas.microsoft.com/office/drawing/2014/main" id="{A43F7B65-9E08-9A6C-30D3-FD46A8B7D0F2}"/>
              </a:ext>
            </a:extLst>
          </p:cNvPr>
          <p:cNvGraphicFramePr/>
          <p:nvPr>
            <p:extLst>
              <p:ext uri="{D42A27DB-BD31-4B8C-83A1-F6EECF244321}">
                <p14:modId xmlns:p14="http://schemas.microsoft.com/office/powerpoint/2010/main" val="642162335"/>
              </p:ext>
            </p:extLst>
          </p:nvPr>
        </p:nvGraphicFramePr>
        <p:xfrm>
          <a:off x="85725" y="1966752"/>
          <a:ext cx="11874565" cy="476837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6479516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DA1334A-241A-4BA2-ACEB-7DD64756B276}"/>
              </a:ext>
            </a:extLst>
          </p:cNvPr>
          <p:cNvSpPr>
            <a:spLocks noGrp="1"/>
          </p:cNvSpPr>
          <p:nvPr>
            <p:ph type="title"/>
          </p:nvPr>
        </p:nvSpPr>
        <p:spPr>
          <a:xfrm>
            <a:off x="0" y="0"/>
            <a:ext cx="4110318" cy="912150"/>
          </a:xfrm>
        </p:spPr>
        <p:txBody>
          <a:bodyPr/>
          <a:lstStyle/>
          <a:p>
            <a:r>
              <a:rPr lang="fr-BE"/>
              <a:t>Les témoins (3)</a:t>
            </a:r>
          </a:p>
        </p:txBody>
      </p:sp>
      <p:sp>
        <p:nvSpPr>
          <p:cNvPr id="4" name="Espace réservé du texte 3">
            <a:extLst>
              <a:ext uri="{FF2B5EF4-FFF2-40B4-BE49-F238E27FC236}">
                <a16:creationId xmlns:a16="http://schemas.microsoft.com/office/drawing/2014/main" id="{FC040473-E759-467D-A3DB-DD276CD592EA}"/>
              </a:ext>
            </a:extLst>
          </p:cNvPr>
          <p:cNvSpPr>
            <a:spLocks noGrp="1"/>
          </p:cNvSpPr>
          <p:nvPr>
            <p:ph type="body" sz="quarter" idx="12"/>
          </p:nvPr>
        </p:nvSpPr>
        <p:spPr>
          <a:xfrm>
            <a:off x="0" y="1002193"/>
            <a:ext cx="11874565" cy="720725"/>
          </a:xfrm>
        </p:spPr>
        <p:txBody>
          <a:bodyPr>
            <a:normAutofit/>
          </a:bodyPr>
          <a:lstStyle/>
          <a:p>
            <a:pPr algn="ctr"/>
            <a:r>
              <a:rPr lang="fr-BE" sz="3600"/>
              <a:t>Les témoins ne peuvent en aucun cas :</a:t>
            </a:r>
          </a:p>
        </p:txBody>
      </p:sp>
      <p:sp>
        <p:nvSpPr>
          <p:cNvPr id="7" name="Espace réservé du numéro de diapositive 6">
            <a:extLst>
              <a:ext uri="{FF2B5EF4-FFF2-40B4-BE49-F238E27FC236}">
                <a16:creationId xmlns:a16="http://schemas.microsoft.com/office/drawing/2014/main" id="{9C3AE727-CFB7-CD4B-AB3B-1FFCD5A76AA0}"/>
              </a:ext>
            </a:extLst>
          </p:cNvPr>
          <p:cNvSpPr>
            <a:spLocks noGrp="1"/>
          </p:cNvSpPr>
          <p:nvPr>
            <p:ph type="sldNum" sz="quarter" idx="4"/>
          </p:nvPr>
        </p:nvSpPr>
        <p:spPr/>
        <p:txBody>
          <a:bodyPr/>
          <a:lstStyle/>
          <a:p>
            <a:fld id="{B310C148-1F61-5E4B-832C-FF724BEAA9FC}" type="slidenum">
              <a:rPr lang="fr-FR" smtClean="0"/>
              <a:pPr/>
              <a:t>38</a:t>
            </a:fld>
            <a:endParaRPr lang="fr-FR"/>
          </a:p>
        </p:txBody>
      </p:sp>
      <p:graphicFrame>
        <p:nvGraphicFramePr>
          <p:cNvPr id="9" name="Espace réservé du texte 5">
            <a:extLst>
              <a:ext uri="{FF2B5EF4-FFF2-40B4-BE49-F238E27FC236}">
                <a16:creationId xmlns:a16="http://schemas.microsoft.com/office/drawing/2014/main" id="{059F7701-CFDC-9E4B-43BB-8A9659801EE5}"/>
              </a:ext>
            </a:extLst>
          </p:cNvPr>
          <p:cNvGraphicFramePr/>
          <p:nvPr>
            <p:extLst>
              <p:ext uri="{D42A27DB-BD31-4B8C-83A1-F6EECF244321}">
                <p14:modId xmlns:p14="http://schemas.microsoft.com/office/powerpoint/2010/main" val="1804649071"/>
              </p:ext>
            </p:extLst>
          </p:nvPr>
        </p:nvGraphicFramePr>
        <p:xfrm>
          <a:off x="18361" y="1895476"/>
          <a:ext cx="11944910" cy="48166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189645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0E8EB55-A8D2-A46F-A745-65D3876C3118}"/>
              </a:ext>
            </a:extLst>
          </p:cNvPr>
          <p:cNvSpPr>
            <a:spLocks noGrp="1"/>
          </p:cNvSpPr>
          <p:nvPr>
            <p:ph type="title"/>
          </p:nvPr>
        </p:nvSpPr>
        <p:spPr>
          <a:xfrm>
            <a:off x="0" y="932330"/>
            <a:ext cx="12192000" cy="5862918"/>
          </a:xfrm>
        </p:spPr>
        <p:txBody>
          <a:bodyPr>
            <a:normAutofit/>
          </a:bodyPr>
          <a:lstStyle/>
          <a:p>
            <a:pPr>
              <a:lnSpc>
                <a:spcPct val="107000"/>
              </a:lnSpc>
              <a:spcAft>
                <a:spcPts val="800"/>
              </a:spcAft>
            </a:pPr>
            <a:r>
              <a:rPr lang="fr-FR" sz="3600" b="0">
                <a:effectLst/>
                <a:latin typeface="Avenir Next LT Pro" panose="020B0504020202020204" pitchFamily="34" charset="0"/>
              </a:rPr>
              <a:t>Si un témoin ne respecte pas ces règles, vous pouvez lui donner un avertissement ou même l'expulser du local, selon le degré de gravité que vous estimerez devoir donner à l'incident. </a:t>
            </a:r>
            <a:br>
              <a:rPr lang="fr-FR" sz="3600">
                <a:effectLst/>
              </a:rPr>
            </a:br>
            <a:br>
              <a:rPr lang="fr-FR" sz="3600">
                <a:effectLst/>
              </a:rPr>
            </a:br>
            <a:br>
              <a:rPr lang="fr-BE" sz="3600">
                <a:effectLst/>
              </a:rPr>
            </a:br>
            <a:r>
              <a:rPr lang="fr-FR" sz="3600" b="0">
                <a:effectLst/>
                <a:latin typeface="Avenir Next LT Pro" panose="020B0504020202020204" pitchFamily="34" charset="0"/>
              </a:rPr>
              <a:t>Consignez dans le procès-verbal la mesure prise (par exemple l'ordre d'expulsion) et les motifs de celle-ci. </a:t>
            </a:r>
            <a:br>
              <a:rPr lang="fr-BE" sz="4800">
                <a:effectLst/>
                <a:latin typeface="Calibri" panose="020F0502020204030204" pitchFamily="34" charset="0"/>
                <a:ea typeface="Times New Roman" panose="02020603050405020304" pitchFamily="18" charset="0"/>
                <a:cs typeface="Times New Roman" panose="02020603050405020304" pitchFamily="18" charset="0"/>
              </a:rPr>
            </a:br>
            <a:endParaRPr lang="fr-BE" sz="4800"/>
          </a:p>
        </p:txBody>
      </p:sp>
      <p:sp>
        <p:nvSpPr>
          <p:cNvPr id="7" name="Espace réservé du numéro de diapositive 6">
            <a:extLst>
              <a:ext uri="{FF2B5EF4-FFF2-40B4-BE49-F238E27FC236}">
                <a16:creationId xmlns:a16="http://schemas.microsoft.com/office/drawing/2014/main" id="{3061278C-95B1-B0C8-5CA0-C431ABDE0D0A}"/>
              </a:ext>
            </a:extLst>
          </p:cNvPr>
          <p:cNvSpPr>
            <a:spLocks noGrp="1"/>
          </p:cNvSpPr>
          <p:nvPr>
            <p:ph type="sldNum" sz="quarter" idx="4"/>
          </p:nvPr>
        </p:nvSpPr>
        <p:spPr/>
        <p:txBody>
          <a:bodyPr/>
          <a:lstStyle/>
          <a:p>
            <a:fld id="{B310C148-1F61-5E4B-832C-FF724BEAA9FC}" type="slidenum">
              <a:rPr lang="fr-FR" smtClean="0"/>
              <a:pPr/>
              <a:t>39</a:t>
            </a:fld>
            <a:endParaRPr lang="fr-FR"/>
          </a:p>
        </p:txBody>
      </p:sp>
      <p:pic>
        <p:nvPicPr>
          <p:cNvPr id="4" name="Graphique 3" descr="Panneau d’interdiction avec un remplissage uni">
            <a:extLst>
              <a:ext uri="{FF2B5EF4-FFF2-40B4-BE49-F238E27FC236}">
                <a16:creationId xmlns:a16="http://schemas.microsoft.com/office/drawing/2014/main" id="{F4469CDA-5C9C-81C4-C73B-D02666D1DD4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677700" y="3140068"/>
            <a:ext cx="1677908" cy="1677908"/>
          </a:xfrm>
          <a:prstGeom prst="rect">
            <a:avLst/>
          </a:prstGeom>
        </p:spPr>
      </p:pic>
      <p:sp>
        <p:nvSpPr>
          <p:cNvPr id="8" name="ZoneTexte 7">
            <a:extLst>
              <a:ext uri="{FF2B5EF4-FFF2-40B4-BE49-F238E27FC236}">
                <a16:creationId xmlns:a16="http://schemas.microsoft.com/office/drawing/2014/main" id="{4E328C5E-3B7F-5978-53E8-B3547ABDAAAD}"/>
              </a:ext>
            </a:extLst>
          </p:cNvPr>
          <p:cNvSpPr txBox="1"/>
          <p:nvPr/>
        </p:nvSpPr>
        <p:spPr>
          <a:xfrm>
            <a:off x="62753" y="0"/>
            <a:ext cx="6257364" cy="769441"/>
          </a:xfrm>
          <a:prstGeom prst="rect">
            <a:avLst/>
          </a:prstGeom>
          <a:noFill/>
        </p:spPr>
        <p:txBody>
          <a:bodyPr wrap="square">
            <a:spAutoFit/>
          </a:bodyPr>
          <a:lstStyle/>
          <a:p>
            <a:r>
              <a:rPr kumimoji="0" lang="fr-BE" sz="4400" b="1" i="0" u="none" strike="noStrike" kern="1200" cap="none" spc="0" normalizeH="0" baseline="0" noProof="0">
                <a:ln>
                  <a:noFill/>
                </a:ln>
                <a:solidFill>
                  <a:prstClr val="white"/>
                </a:solidFill>
                <a:effectLst/>
                <a:uLnTx/>
                <a:uFillTx/>
                <a:latin typeface="Avenir Next LT Pro Demi" panose="020B0504020202020204" pitchFamily="34" charset="77"/>
                <a:ea typeface="+mj-ea"/>
                <a:cs typeface="Arial" panose="020B0604020202020204" pitchFamily="34" charset="0"/>
              </a:rPr>
              <a:t>Les témoins (4)</a:t>
            </a:r>
            <a:endParaRPr lang="fr-BE"/>
          </a:p>
        </p:txBody>
      </p:sp>
    </p:spTree>
    <p:extLst>
      <p:ext uri="{BB962C8B-B14F-4D97-AF65-F5344CB8AC3E}">
        <p14:creationId xmlns:p14="http://schemas.microsoft.com/office/powerpoint/2010/main" val="11567316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EF2515D-B07A-1C2B-9F0E-F2F880BD8DFB}"/>
              </a:ext>
            </a:extLst>
          </p:cNvPr>
          <p:cNvSpPr>
            <a:spLocks noGrp="1"/>
          </p:cNvSpPr>
          <p:nvPr>
            <p:ph type="title"/>
          </p:nvPr>
        </p:nvSpPr>
        <p:spPr>
          <a:xfrm>
            <a:off x="599273" y="2524354"/>
            <a:ext cx="4249365" cy="2630994"/>
          </a:xfrm>
        </p:spPr>
        <p:txBody>
          <a:bodyPr>
            <a:normAutofit fontScale="90000"/>
          </a:bodyPr>
          <a:lstStyle/>
          <a:p>
            <a:pPr>
              <a:lnSpc>
                <a:spcPts val="2400"/>
              </a:lnSpc>
              <a:spcBef>
                <a:spcPts val="1000"/>
              </a:spcBef>
            </a:pPr>
            <a:r>
              <a:rPr lang="fr-BE">
                <a:solidFill>
                  <a:srgbClr val="FFFFFF"/>
                </a:solidFill>
                <a:latin typeface="Avenir Next LT Pro Demi"/>
                <a:cs typeface="Arial"/>
              </a:rPr>
              <a:t>Contenu</a:t>
            </a:r>
            <a:br>
              <a:rPr lang="fr-BE">
                <a:solidFill>
                  <a:srgbClr val="FFFFFF"/>
                </a:solidFill>
                <a:latin typeface="Avenir Next LT Pro Demi"/>
                <a:cs typeface="Arial"/>
              </a:rPr>
            </a:br>
            <a:br>
              <a:rPr lang="fr-BE">
                <a:latin typeface="Avenir Next LT Pro Demi"/>
                <a:cs typeface="Arial"/>
              </a:rPr>
            </a:br>
            <a:r>
              <a:rPr lang="fr-BE" sz="3200" b="0">
                <a:solidFill>
                  <a:srgbClr val="FFFFFF"/>
                </a:solidFill>
                <a:latin typeface="Avenir Next LT Pro"/>
                <a:cs typeface="Arial"/>
              </a:rPr>
              <a:t>-    Avant le scrutin</a:t>
            </a:r>
            <a:endParaRPr lang="en-US" sz="3200" b="0">
              <a:latin typeface="Avenir Next LT Pro"/>
              <a:cs typeface="Arial"/>
            </a:endParaRPr>
          </a:p>
          <a:p>
            <a:pPr>
              <a:lnSpc>
                <a:spcPts val="2400"/>
              </a:lnSpc>
              <a:spcBef>
                <a:spcPts val="1000"/>
              </a:spcBef>
            </a:pPr>
            <a:endParaRPr lang="fr-BE" sz="3200" b="0">
              <a:latin typeface="Avenir Next LT Pro"/>
            </a:endParaRPr>
          </a:p>
          <a:p>
            <a:pPr marL="457200" indent="-457200">
              <a:lnSpc>
                <a:spcPts val="2400"/>
              </a:lnSpc>
              <a:spcBef>
                <a:spcPts val="1000"/>
              </a:spcBef>
              <a:buFont typeface="Calibri"/>
              <a:buChar char="-"/>
            </a:pPr>
            <a:r>
              <a:rPr lang="fr-BE" sz="3200" b="0">
                <a:solidFill>
                  <a:srgbClr val="FFFFFF"/>
                </a:solidFill>
                <a:latin typeface="Avenir Next LT Pro"/>
                <a:cs typeface="Arial"/>
              </a:rPr>
              <a:t>Le jour de scrutin</a:t>
            </a:r>
            <a:endParaRPr lang="en-US" sz="3200" b="0">
              <a:latin typeface="Avenir Next LT Pro"/>
            </a:endParaRPr>
          </a:p>
          <a:p>
            <a:pPr>
              <a:lnSpc>
                <a:spcPts val="2400"/>
              </a:lnSpc>
              <a:spcBef>
                <a:spcPts val="1000"/>
              </a:spcBef>
            </a:pPr>
            <a:endParaRPr lang="fr-BE" sz="3200" b="0">
              <a:latin typeface="Avenir Next LT Pro"/>
            </a:endParaRPr>
          </a:p>
          <a:p>
            <a:pPr marL="457200" indent="-457200">
              <a:lnSpc>
                <a:spcPts val="2400"/>
              </a:lnSpc>
              <a:spcBef>
                <a:spcPts val="1000"/>
              </a:spcBef>
              <a:buFont typeface="Calibri"/>
              <a:buChar char="-"/>
            </a:pPr>
            <a:r>
              <a:rPr lang="fr-BE" sz="3200" b="0">
                <a:solidFill>
                  <a:srgbClr val="FFFFFF"/>
                </a:solidFill>
                <a:latin typeface="Avenir Next LT Pro"/>
                <a:cs typeface="Arial"/>
              </a:rPr>
              <a:t>Après la clôture du scrutin</a:t>
            </a:r>
            <a:endParaRPr lang="en-US" sz="3200" b="0">
              <a:latin typeface="Avenir Next LT Pro"/>
            </a:endParaRPr>
          </a:p>
          <a:p>
            <a:endParaRPr lang="fr-BE">
              <a:latin typeface="Avenir Next LT Pro Demi"/>
            </a:endParaRPr>
          </a:p>
          <a:p>
            <a:endParaRPr lang="fr-FR"/>
          </a:p>
        </p:txBody>
      </p:sp>
      <p:sp>
        <p:nvSpPr>
          <p:cNvPr id="3" name="Espace réservé du contenu 2">
            <a:extLst>
              <a:ext uri="{FF2B5EF4-FFF2-40B4-BE49-F238E27FC236}">
                <a16:creationId xmlns:a16="http://schemas.microsoft.com/office/drawing/2014/main" id="{76F7F266-D4BB-5B6C-E6E0-7C8C07E454F4}"/>
              </a:ext>
            </a:extLst>
          </p:cNvPr>
          <p:cNvSpPr>
            <a:spLocks noGrp="1"/>
          </p:cNvSpPr>
          <p:nvPr>
            <p:ph sz="quarter" idx="10"/>
          </p:nvPr>
        </p:nvSpPr>
        <p:spPr/>
        <p:txBody>
          <a:bodyPr/>
          <a:lstStyle/>
          <a:p>
            <a:endParaRPr lang="fr-FR"/>
          </a:p>
        </p:txBody>
      </p:sp>
      <p:sp>
        <p:nvSpPr>
          <p:cNvPr id="4" name="Espace réservé du numéro de diapositive 3">
            <a:extLst>
              <a:ext uri="{FF2B5EF4-FFF2-40B4-BE49-F238E27FC236}">
                <a16:creationId xmlns:a16="http://schemas.microsoft.com/office/drawing/2014/main" id="{94036587-8187-76E5-42B9-B7BDFD833F8C}"/>
              </a:ext>
            </a:extLst>
          </p:cNvPr>
          <p:cNvSpPr>
            <a:spLocks noGrp="1"/>
          </p:cNvSpPr>
          <p:nvPr>
            <p:ph type="sldNum" sz="quarter" idx="4"/>
          </p:nvPr>
        </p:nvSpPr>
        <p:spPr/>
        <p:txBody>
          <a:bodyPr/>
          <a:lstStyle/>
          <a:p>
            <a:fld id="{B310C148-1F61-5E4B-832C-FF724BEAA9FC}" type="slidenum">
              <a:rPr lang="fr-FR" smtClean="0"/>
              <a:pPr/>
              <a:t>4</a:t>
            </a:fld>
            <a:endParaRPr lang="fr-FR"/>
          </a:p>
        </p:txBody>
      </p:sp>
      <p:pic>
        <p:nvPicPr>
          <p:cNvPr id="6" name="Espace réservé pour une image  23" descr="Une image contenant texte, Marque, logo, étiquette&#10;&#10;Description générée automatiquement">
            <a:extLst>
              <a:ext uri="{FF2B5EF4-FFF2-40B4-BE49-F238E27FC236}">
                <a16:creationId xmlns:a16="http://schemas.microsoft.com/office/drawing/2014/main" id="{B57CF390-E245-6CDF-7F43-95DAFAE9CA51}"/>
              </a:ext>
            </a:extLst>
          </p:cNvPr>
          <p:cNvPicPr>
            <a:picLocks noChangeAspect="1"/>
          </p:cNvPicPr>
          <p:nvPr/>
        </p:nvPicPr>
        <p:blipFill rotWithShape="1">
          <a:blip r:embed="rId2">
            <a:extLst>
              <a:ext uri="{28A0092B-C50C-407E-A947-70E740481C1C}">
                <a14:useLocalDpi xmlns:a14="http://schemas.microsoft.com/office/drawing/2010/main" val="0"/>
              </a:ext>
            </a:extLst>
          </a:blip>
          <a:srcRect l="8043" r="9750" b="9166"/>
          <a:stretch/>
        </p:blipFill>
        <p:spPr>
          <a:xfrm>
            <a:off x="5108248" y="0"/>
            <a:ext cx="7083752" cy="6857999"/>
          </a:xfrm>
          <a:prstGeom prst="rect">
            <a:avLst/>
          </a:prstGeom>
        </p:spPr>
      </p:pic>
    </p:spTree>
    <p:extLst>
      <p:ext uri="{BB962C8B-B14F-4D97-AF65-F5344CB8AC3E}">
        <p14:creationId xmlns:p14="http://schemas.microsoft.com/office/powerpoint/2010/main" val="380937459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B496BB3-0F72-EFD3-0378-58AEDAB81E26}"/>
              </a:ext>
            </a:extLst>
          </p:cNvPr>
          <p:cNvSpPr>
            <a:spLocks noGrp="1"/>
          </p:cNvSpPr>
          <p:nvPr>
            <p:ph type="title"/>
          </p:nvPr>
        </p:nvSpPr>
        <p:spPr>
          <a:xfrm>
            <a:off x="1209866" y="242047"/>
            <a:ext cx="9772268" cy="729618"/>
          </a:xfrm>
        </p:spPr>
        <p:txBody>
          <a:bodyPr/>
          <a:lstStyle/>
          <a:p>
            <a:r>
              <a:rPr lang="fr-BE"/>
              <a:t>Aide-mémoire</a:t>
            </a:r>
          </a:p>
        </p:txBody>
      </p:sp>
      <p:sp>
        <p:nvSpPr>
          <p:cNvPr id="4" name="Espace réservé du numéro de diapositive 3">
            <a:extLst>
              <a:ext uri="{FF2B5EF4-FFF2-40B4-BE49-F238E27FC236}">
                <a16:creationId xmlns:a16="http://schemas.microsoft.com/office/drawing/2014/main" id="{10305703-57A1-C71F-46BD-58EE29A77392}"/>
              </a:ext>
            </a:extLst>
          </p:cNvPr>
          <p:cNvSpPr>
            <a:spLocks noGrp="1"/>
          </p:cNvSpPr>
          <p:nvPr>
            <p:ph type="sldNum" sz="quarter" idx="4"/>
          </p:nvPr>
        </p:nvSpPr>
        <p:spPr/>
        <p:txBody>
          <a:bodyPr/>
          <a:lstStyle/>
          <a:p>
            <a:fld id="{B310C148-1F61-5E4B-832C-FF724BEAA9FC}" type="slidenum">
              <a:rPr lang="fr-FR" smtClean="0"/>
              <a:pPr/>
              <a:t>40</a:t>
            </a:fld>
            <a:endParaRPr lang="fr-FR"/>
          </a:p>
        </p:txBody>
      </p:sp>
      <p:graphicFrame>
        <p:nvGraphicFramePr>
          <p:cNvPr id="5" name="Tableau 4">
            <a:extLst>
              <a:ext uri="{FF2B5EF4-FFF2-40B4-BE49-F238E27FC236}">
                <a16:creationId xmlns:a16="http://schemas.microsoft.com/office/drawing/2014/main" id="{58583496-FC89-F2CB-DE84-141016AD132F}"/>
              </a:ext>
            </a:extLst>
          </p:cNvPr>
          <p:cNvGraphicFramePr>
            <a:graphicFrameLocks noGrp="1"/>
          </p:cNvGraphicFramePr>
          <p:nvPr>
            <p:extLst>
              <p:ext uri="{D42A27DB-BD31-4B8C-83A1-F6EECF244321}">
                <p14:modId xmlns:p14="http://schemas.microsoft.com/office/powerpoint/2010/main" val="525063825"/>
              </p:ext>
            </p:extLst>
          </p:nvPr>
        </p:nvGraphicFramePr>
        <p:xfrm>
          <a:off x="0" y="971664"/>
          <a:ext cx="11960289" cy="5926377"/>
        </p:xfrm>
        <a:graphic>
          <a:graphicData uri="http://schemas.openxmlformats.org/drawingml/2006/table">
            <a:tbl>
              <a:tblPr/>
              <a:tblGrid>
                <a:gridCol w="824846">
                  <a:extLst>
                    <a:ext uri="{9D8B030D-6E8A-4147-A177-3AD203B41FA5}">
                      <a16:colId xmlns:a16="http://schemas.microsoft.com/office/drawing/2014/main" val="319991672"/>
                    </a:ext>
                  </a:extLst>
                </a:gridCol>
                <a:gridCol w="11135443">
                  <a:extLst>
                    <a:ext uri="{9D8B030D-6E8A-4147-A177-3AD203B41FA5}">
                      <a16:colId xmlns:a16="http://schemas.microsoft.com/office/drawing/2014/main" val="967809446"/>
                    </a:ext>
                  </a:extLst>
                </a:gridCol>
              </a:tblGrid>
              <a:tr h="434885">
                <a:tc>
                  <a:txBody>
                    <a:bodyPr/>
                    <a:lstStyle/>
                    <a:p>
                      <a:pPr algn="l" rtl="0" fontAlgn="base"/>
                      <a:r>
                        <a:rPr lang="fr-FR" sz="2400" b="0" i="0">
                          <a:solidFill>
                            <a:schemeClr val="bg1"/>
                          </a:solidFill>
                          <a:effectLst/>
                          <a:latin typeface="Nunito" pitchFamily="2" charset="0"/>
                        </a:rPr>
                        <a:t>1. </a:t>
                      </a:r>
                      <a:endParaRPr lang="fr-FR" sz="4400" b="0" i="0">
                        <a:solidFill>
                          <a:schemeClr val="bg1"/>
                        </a:solidFill>
                        <a:effectLst/>
                      </a:endParaRPr>
                    </a:p>
                  </a:txBody>
                  <a:tcPr marL="63216" marR="63216" marT="31608" marB="31608">
                    <a:lnL w="7620" cap="flat" cmpd="sng" algn="ctr">
                      <a:solidFill>
                        <a:schemeClr val="bg1"/>
                      </a:solidFill>
                      <a:prstDash val="solid"/>
                      <a:round/>
                      <a:headEnd type="none" w="med" len="med"/>
                      <a:tailEnd type="none" w="med" len="med"/>
                    </a:lnL>
                    <a:lnR w="7620" cap="flat" cmpd="sng" algn="ctr">
                      <a:solidFill>
                        <a:schemeClr val="bg1"/>
                      </a:solidFill>
                      <a:prstDash val="solid"/>
                      <a:round/>
                      <a:headEnd type="none" w="med" len="med"/>
                      <a:tailEnd type="none" w="med" len="med"/>
                    </a:lnR>
                    <a:lnT w="7620" cap="flat" cmpd="sng" algn="ctr">
                      <a:solidFill>
                        <a:schemeClr val="bg1"/>
                      </a:solidFill>
                      <a:prstDash val="solid"/>
                      <a:round/>
                      <a:headEnd type="none" w="med" len="med"/>
                      <a:tailEnd type="none" w="med" len="med"/>
                    </a:lnT>
                    <a:lnB w="7620" cap="flat" cmpd="sng" algn="ctr">
                      <a:solidFill>
                        <a:schemeClr val="bg1"/>
                      </a:solidFill>
                      <a:prstDash val="solid"/>
                      <a:round/>
                      <a:headEnd type="none" w="med" len="med"/>
                      <a:tailEnd type="none" w="med" len="med"/>
                    </a:lnB>
                  </a:tcPr>
                </a:tc>
                <a:tc>
                  <a:txBody>
                    <a:bodyPr/>
                    <a:lstStyle/>
                    <a:p>
                      <a:pPr algn="just" rtl="0" fontAlgn="base"/>
                      <a:r>
                        <a:rPr lang="fr-FR" sz="2400" b="0" i="0">
                          <a:solidFill>
                            <a:schemeClr val="bg1"/>
                          </a:solidFill>
                          <a:effectLst/>
                          <a:latin typeface="+mn-lt"/>
                        </a:rPr>
                        <a:t>Se présenter à 6h45</a:t>
                      </a:r>
                      <a:endParaRPr lang="fr-FR" sz="4400" b="0" i="0">
                        <a:solidFill>
                          <a:schemeClr val="bg1"/>
                        </a:solidFill>
                        <a:effectLst/>
                        <a:latin typeface="+mn-lt"/>
                      </a:endParaRPr>
                    </a:p>
                  </a:txBody>
                  <a:tcPr marL="63216" marR="63216" marT="31608" marB="31608">
                    <a:lnL w="7620" cap="flat" cmpd="sng" algn="ctr">
                      <a:solidFill>
                        <a:schemeClr val="bg1"/>
                      </a:solidFill>
                      <a:prstDash val="solid"/>
                      <a:round/>
                      <a:headEnd type="none" w="med" len="med"/>
                      <a:tailEnd type="none" w="med" len="med"/>
                    </a:lnL>
                    <a:lnR w="7620" cap="flat" cmpd="sng" algn="ctr">
                      <a:solidFill>
                        <a:schemeClr val="bg1"/>
                      </a:solidFill>
                      <a:prstDash val="solid"/>
                      <a:round/>
                      <a:headEnd type="none" w="med" len="med"/>
                      <a:tailEnd type="none" w="med" len="med"/>
                    </a:lnR>
                    <a:lnT w="7620" cap="flat" cmpd="sng" algn="ctr">
                      <a:solidFill>
                        <a:schemeClr val="bg1"/>
                      </a:solidFill>
                      <a:prstDash val="solid"/>
                      <a:round/>
                      <a:headEnd type="none" w="med" len="med"/>
                      <a:tailEnd type="none" w="med" len="med"/>
                    </a:lnT>
                    <a:lnB w="762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61656966"/>
                  </a:ext>
                </a:extLst>
              </a:tr>
              <a:tr h="434885">
                <a:tc>
                  <a:txBody>
                    <a:bodyPr/>
                    <a:lstStyle/>
                    <a:p>
                      <a:pPr algn="l" rtl="0" fontAlgn="base"/>
                      <a:r>
                        <a:rPr lang="fr-FR" sz="2400" b="0" i="0">
                          <a:solidFill>
                            <a:schemeClr val="bg1"/>
                          </a:solidFill>
                          <a:effectLst/>
                          <a:latin typeface="Nunito" pitchFamily="2" charset="0"/>
                        </a:rPr>
                        <a:t>2. </a:t>
                      </a:r>
                      <a:endParaRPr lang="fr-FR" sz="4400" b="0" i="0">
                        <a:solidFill>
                          <a:schemeClr val="bg1"/>
                        </a:solidFill>
                        <a:effectLst/>
                      </a:endParaRPr>
                    </a:p>
                  </a:txBody>
                  <a:tcPr marL="63216" marR="63216" marT="31608" marB="31608">
                    <a:lnL w="7620" cap="flat" cmpd="sng" algn="ctr">
                      <a:solidFill>
                        <a:schemeClr val="bg1"/>
                      </a:solidFill>
                      <a:prstDash val="solid"/>
                      <a:round/>
                      <a:headEnd type="none" w="med" len="med"/>
                      <a:tailEnd type="none" w="med" len="med"/>
                    </a:lnL>
                    <a:lnR w="7620" cap="flat" cmpd="sng" algn="ctr">
                      <a:solidFill>
                        <a:schemeClr val="bg1"/>
                      </a:solidFill>
                      <a:prstDash val="solid"/>
                      <a:round/>
                      <a:headEnd type="none" w="med" len="med"/>
                      <a:tailEnd type="none" w="med" len="med"/>
                    </a:lnR>
                    <a:lnT w="7620" cap="flat" cmpd="sng" algn="ctr">
                      <a:solidFill>
                        <a:schemeClr val="bg1"/>
                      </a:solidFill>
                      <a:prstDash val="solid"/>
                      <a:round/>
                      <a:headEnd type="none" w="med" len="med"/>
                      <a:tailEnd type="none" w="med" len="med"/>
                    </a:lnT>
                    <a:lnB w="7620" cap="flat" cmpd="sng" algn="ctr">
                      <a:solidFill>
                        <a:schemeClr val="bg1"/>
                      </a:solidFill>
                      <a:prstDash val="solid"/>
                      <a:round/>
                      <a:headEnd type="none" w="med" len="med"/>
                      <a:tailEnd type="none" w="med" len="med"/>
                    </a:lnB>
                  </a:tcPr>
                </a:tc>
                <a:tc>
                  <a:txBody>
                    <a:bodyPr/>
                    <a:lstStyle/>
                    <a:p>
                      <a:pPr algn="just" rtl="0" fontAlgn="base"/>
                      <a:r>
                        <a:rPr lang="fr-FR" sz="2400" b="0" i="0">
                          <a:solidFill>
                            <a:schemeClr val="bg1"/>
                          </a:solidFill>
                          <a:effectLst/>
                          <a:latin typeface="+mn-lt"/>
                        </a:rPr>
                        <a:t>Vérifier les installations électorales </a:t>
                      </a:r>
                      <a:endParaRPr lang="fr-FR" sz="4400" b="0" i="0">
                        <a:solidFill>
                          <a:schemeClr val="bg1"/>
                        </a:solidFill>
                        <a:effectLst/>
                        <a:latin typeface="+mn-lt"/>
                      </a:endParaRPr>
                    </a:p>
                  </a:txBody>
                  <a:tcPr marL="63216" marR="63216" marT="31608" marB="31608">
                    <a:lnL w="7620" cap="flat" cmpd="sng" algn="ctr">
                      <a:solidFill>
                        <a:schemeClr val="bg1"/>
                      </a:solidFill>
                      <a:prstDash val="solid"/>
                      <a:round/>
                      <a:headEnd type="none" w="med" len="med"/>
                      <a:tailEnd type="none" w="med" len="med"/>
                    </a:lnL>
                    <a:lnR w="7620" cap="flat" cmpd="sng" algn="ctr">
                      <a:solidFill>
                        <a:schemeClr val="bg1"/>
                      </a:solidFill>
                      <a:prstDash val="solid"/>
                      <a:round/>
                      <a:headEnd type="none" w="med" len="med"/>
                      <a:tailEnd type="none" w="med" len="med"/>
                    </a:lnR>
                    <a:lnT w="7620" cap="flat" cmpd="sng" algn="ctr">
                      <a:solidFill>
                        <a:schemeClr val="bg1"/>
                      </a:solidFill>
                      <a:prstDash val="solid"/>
                      <a:round/>
                      <a:headEnd type="none" w="med" len="med"/>
                      <a:tailEnd type="none" w="med" len="med"/>
                    </a:lnT>
                    <a:lnB w="762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34069067"/>
                  </a:ext>
                </a:extLst>
              </a:tr>
              <a:tr h="434885">
                <a:tc>
                  <a:txBody>
                    <a:bodyPr/>
                    <a:lstStyle/>
                    <a:p>
                      <a:pPr algn="l" rtl="0" fontAlgn="base"/>
                      <a:r>
                        <a:rPr lang="fr-FR" sz="2400" b="0" i="0">
                          <a:solidFill>
                            <a:schemeClr val="bg1"/>
                          </a:solidFill>
                          <a:effectLst/>
                          <a:latin typeface="Nunito" pitchFamily="2" charset="0"/>
                        </a:rPr>
                        <a:t>3. </a:t>
                      </a:r>
                      <a:endParaRPr lang="fr-FR" sz="4400" b="0" i="0">
                        <a:solidFill>
                          <a:schemeClr val="bg1"/>
                        </a:solidFill>
                        <a:effectLst/>
                      </a:endParaRPr>
                    </a:p>
                  </a:txBody>
                  <a:tcPr marL="63216" marR="63216" marT="31608" marB="31608">
                    <a:lnL w="7620" cap="flat" cmpd="sng" algn="ctr">
                      <a:solidFill>
                        <a:schemeClr val="bg1"/>
                      </a:solidFill>
                      <a:prstDash val="solid"/>
                      <a:round/>
                      <a:headEnd type="none" w="med" len="med"/>
                      <a:tailEnd type="none" w="med" len="med"/>
                    </a:lnL>
                    <a:lnR w="7620" cap="flat" cmpd="sng" algn="ctr">
                      <a:solidFill>
                        <a:schemeClr val="bg1"/>
                      </a:solidFill>
                      <a:prstDash val="solid"/>
                      <a:round/>
                      <a:headEnd type="none" w="med" len="med"/>
                      <a:tailEnd type="none" w="med" len="med"/>
                    </a:lnR>
                    <a:lnT w="7620" cap="flat" cmpd="sng" algn="ctr">
                      <a:solidFill>
                        <a:schemeClr val="bg1"/>
                      </a:solidFill>
                      <a:prstDash val="solid"/>
                      <a:round/>
                      <a:headEnd type="none" w="med" len="med"/>
                      <a:tailEnd type="none" w="med" len="med"/>
                    </a:lnT>
                    <a:lnB w="7620" cap="flat" cmpd="sng" algn="ctr">
                      <a:solidFill>
                        <a:schemeClr val="bg1"/>
                      </a:solidFill>
                      <a:prstDash val="solid"/>
                      <a:round/>
                      <a:headEnd type="none" w="med" len="med"/>
                      <a:tailEnd type="none" w="med" len="med"/>
                    </a:lnB>
                  </a:tcPr>
                </a:tc>
                <a:tc>
                  <a:txBody>
                    <a:bodyPr/>
                    <a:lstStyle/>
                    <a:p>
                      <a:pPr algn="just" rtl="0" fontAlgn="base"/>
                      <a:r>
                        <a:rPr lang="fr-BE" sz="2400" b="0" i="0">
                          <a:solidFill>
                            <a:schemeClr val="bg1"/>
                          </a:solidFill>
                          <a:effectLst/>
                          <a:latin typeface="+mn-lt"/>
                        </a:rPr>
                        <a:t>Constituer le bureau à 7h </a:t>
                      </a:r>
                      <a:endParaRPr lang="fr-BE" sz="4400" b="0" i="0">
                        <a:solidFill>
                          <a:schemeClr val="bg1"/>
                        </a:solidFill>
                        <a:effectLst/>
                        <a:latin typeface="+mn-lt"/>
                      </a:endParaRPr>
                    </a:p>
                  </a:txBody>
                  <a:tcPr marL="63216" marR="63216" marT="31608" marB="31608">
                    <a:lnL w="7620" cap="flat" cmpd="sng" algn="ctr">
                      <a:solidFill>
                        <a:schemeClr val="bg1"/>
                      </a:solidFill>
                      <a:prstDash val="solid"/>
                      <a:round/>
                      <a:headEnd type="none" w="med" len="med"/>
                      <a:tailEnd type="none" w="med" len="med"/>
                    </a:lnL>
                    <a:lnR w="7620" cap="flat" cmpd="sng" algn="ctr">
                      <a:solidFill>
                        <a:schemeClr val="bg1"/>
                      </a:solidFill>
                      <a:prstDash val="solid"/>
                      <a:round/>
                      <a:headEnd type="none" w="med" len="med"/>
                      <a:tailEnd type="none" w="med" len="med"/>
                    </a:lnR>
                    <a:lnT w="7620" cap="flat" cmpd="sng" algn="ctr">
                      <a:solidFill>
                        <a:schemeClr val="bg1"/>
                      </a:solidFill>
                      <a:prstDash val="solid"/>
                      <a:round/>
                      <a:headEnd type="none" w="med" len="med"/>
                      <a:tailEnd type="none" w="med" len="med"/>
                    </a:lnT>
                    <a:lnB w="762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358802157"/>
                  </a:ext>
                </a:extLst>
              </a:tr>
              <a:tr h="434885">
                <a:tc>
                  <a:txBody>
                    <a:bodyPr/>
                    <a:lstStyle/>
                    <a:p>
                      <a:pPr algn="l" rtl="0" fontAlgn="base"/>
                      <a:r>
                        <a:rPr lang="fr-FR" sz="2400" b="0" i="0">
                          <a:solidFill>
                            <a:schemeClr val="bg1"/>
                          </a:solidFill>
                          <a:effectLst/>
                          <a:latin typeface="Nunito" pitchFamily="2" charset="0"/>
                        </a:rPr>
                        <a:t>4. </a:t>
                      </a:r>
                      <a:endParaRPr lang="fr-FR" sz="4400" b="0" i="0">
                        <a:solidFill>
                          <a:schemeClr val="bg1"/>
                        </a:solidFill>
                        <a:effectLst/>
                      </a:endParaRPr>
                    </a:p>
                  </a:txBody>
                  <a:tcPr marL="63216" marR="63216" marT="31608" marB="31608">
                    <a:lnL w="7620" cap="flat" cmpd="sng" algn="ctr">
                      <a:solidFill>
                        <a:schemeClr val="bg1"/>
                      </a:solidFill>
                      <a:prstDash val="solid"/>
                      <a:round/>
                      <a:headEnd type="none" w="med" len="med"/>
                      <a:tailEnd type="none" w="med" len="med"/>
                    </a:lnL>
                    <a:lnR w="7620" cap="flat" cmpd="sng" algn="ctr">
                      <a:solidFill>
                        <a:schemeClr val="bg1"/>
                      </a:solidFill>
                      <a:prstDash val="solid"/>
                      <a:round/>
                      <a:headEnd type="none" w="med" len="med"/>
                      <a:tailEnd type="none" w="med" len="med"/>
                    </a:lnR>
                    <a:lnT w="7620" cap="flat" cmpd="sng" algn="ctr">
                      <a:solidFill>
                        <a:schemeClr val="bg1"/>
                      </a:solidFill>
                      <a:prstDash val="solid"/>
                      <a:round/>
                      <a:headEnd type="none" w="med" len="med"/>
                      <a:tailEnd type="none" w="med" len="med"/>
                    </a:lnT>
                    <a:lnB w="7620" cap="flat" cmpd="sng" algn="ctr">
                      <a:solidFill>
                        <a:schemeClr val="bg1"/>
                      </a:solidFill>
                      <a:prstDash val="solid"/>
                      <a:round/>
                      <a:headEnd type="none" w="med" len="med"/>
                      <a:tailEnd type="none" w="med" len="med"/>
                    </a:lnB>
                  </a:tcPr>
                </a:tc>
                <a:tc>
                  <a:txBody>
                    <a:bodyPr/>
                    <a:lstStyle/>
                    <a:p>
                      <a:pPr algn="just" rtl="0" fontAlgn="base"/>
                      <a:r>
                        <a:rPr lang="fr-FR" sz="2400" b="0" i="0">
                          <a:solidFill>
                            <a:schemeClr val="bg1"/>
                          </a:solidFill>
                          <a:effectLst/>
                          <a:latin typeface="+mn-lt"/>
                        </a:rPr>
                        <a:t>Recevoir les témoins </a:t>
                      </a:r>
                      <a:endParaRPr lang="fr-FR" sz="4400" b="0" i="0">
                        <a:solidFill>
                          <a:schemeClr val="bg1"/>
                        </a:solidFill>
                        <a:effectLst/>
                        <a:latin typeface="+mn-lt"/>
                      </a:endParaRPr>
                    </a:p>
                  </a:txBody>
                  <a:tcPr marL="63216" marR="63216" marT="31608" marB="31608">
                    <a:lnL w="7620" cap="flat" cmpd="sng" algn="ctr">
                      <a:solidFill>
                        <a:schemeClr val="bg1"/>
                      </a:solidFill>
                      <a:prstDash val="solid"/>
                      <a:round/>
                      <a:headEnd type="none" w="med" len="med"/>
                      <a:tailEnd type="none" w="med" len="med"/>
                    </a:lnL>
                    <a:lnR w="7620" cap="flat" cmpd="sng" algn="ctr">
                      <a:solidFill>
                        <a:schemeClr val="bg1"/>
                      </a:solidFill>
                      <a:prstDash val="solid"/>
                      <a:round/>
                      <a:headEnd type="none" w="med" len="med"/>
                      <a:tailEnd type="none" w="med" len="med"/>
                    </a:lnR>
                    <a:lnT w="7620" cap="flat" cmpd="sng" algn="ctr">
                      <a:solidFill>
                        <a:schemeClr val="bg1"/>
                      </a:solidFill>
                      <a:prstDash val="solid"/>
                      <a:round/>
                      <a:headEnd type="none" w="med" len="med"/>
                      <a:tailEnd type="none" w="med" len="med"/>
                    </a:lnT>
                    <a:lnB w="762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70105016"/>
                  </a:ext>
                </a:extLst>
              </a:tr>
              <a:tr h="434885">
                <a:tc>
                  <a:txBody>
                    <a:bodyPr/>
                    <a:lstStyle/>
                    <a:p>
                      <a:pPr algn="l" rtl="0" fontAlgn="base"/>
                      <a:r>
                        <a:rPr lang="fr-FR" sz="2400" b="0" i="0">
                          <a:solidFill>
                            <a:schemeClr val="bg1"/>
                          </a:solidFill>
                          <a:effectLst/>
                          <a:latin typeface="Nunito" pitchFamily="2" charset="0"/>
                        </a:rPr>
                        <a:t>5. </a:t>
                      </a:r>
                      <a:endParaRPr lang="fr-FR" sz="4400" b="0" i="0">
                        <a:solidFill>
                          <a:schemeClr val="bg1"/>
                        </a:solidFill>
                        <a:effectLst/>
                      </a:endParaRPr>
                    </a:p>
                  </a:txBody>
                  <a:tcPr marL="63216" marR="63216" marT="31608" marB="31608">
                    <a:lnL w="7620" cap="flat" cmpd="sng" algn="ctr">
                      <a:solidFill>
                        <a:schemeClr val="bg1"/>
                      </a:solidFill>
                      <a:prstDash val="solid"/>
                      <a:round/>
                      <a:headEnd type="none" w="med" len="med"/>
                      <a:tailEnd type="none" w="med" len="med"/>
                    </a:lnL>
                    <a:lnR w="7620" cap="flat" cmpd="sng" algn="ctr">
                      <a:solidFill>
                        <a:schemeClr val="bg1"/>
                      </a:solidFill>
                      <a:prstDash val="solid"/>
                      <a:round/>
                      <a:headEnd type="none" w="med" len="med"/>
                      <a:tailEnd type="none" w="med" len="med"/>
                    </a:lnR>
                    <a:lnT w="7620" cap="flat" cmpd="sng" algn="ctr">
                      <a:solidFill>
                        <a:schemeClr val="bg1"/>
                      </a:solidFill>
                      <a:prstDash val="solid"/>
                      <a:round/>
                      <a:headEnd type="none" w="med" len="med"/>
                      <a:tailEnd type="none" w="med" len="med"/>
                    </a:lnT>
                    <a:lnB w="7620" cap="flat" cmpd="sng" algn="ctr">
                      <a:solidFill>
                        <a:schemeClr val="bg1"/>
                      </a:solidFill>
                      <a:prstDash val="solid"/>
                      <a:round/>
                      <a:headEnd type="none" w="med" len="med"/>
                      <a:tailEnd type="none" w="med" len="med"/>
                    </a:lnB>
                  </a:tcPr>
                </a:tc>
                <a:tc>
                  <a:txBody>
                    <a:bodyPr/>
                    <a:lstStyle/>
                    <a:p>
                      <a:pPr algn="just" rtl="0" fontAlgn="base"/>
                      <a:r>
                        <a:rPr lang="fr-BE" sz="2400" b="0" i="0">
                          <a:solidFill>
                            <a:schemeClr val="bg1"/>
                          </a:solidFill>
                          <a:effectLst/>
                          <a:latin typeface="+mn-lt"/>
                        </a:rPr>
                        <a:t>Faire prêter serment aux assesseurs, au secrétaire et aux témoins </a:t>
                      </a:r>
                      <a:endParaRPr lang="fr-BE" sz="4400" b="0" i="0">
                        <a:solidFill>
                          <a:schemeClr val="bg1"/>
                        </a:solidFill>
                        <a:effectLst/>
                        <a:latin typeface="+mn-lt"/>
                      </a:endParaRPr>
                    </a:p>
                  </a:txBody>
                  <a:tcPr marL="63216" marR="63216" marT="31608" marB="31608">
                    <a:lnL w="7620" cap="flat" cmpd="sng" algn="ctr">
                      <a:solidFill>
                        <a:schemeClr val="bg1"/>
                      </a:solidFill>
                      <a:prstDash val="solid"/>
                      <a:round/>
                      <a:headEnd type="none" w="med" len="med"/>
                      <a:tailEnd type="none" w="med" len="med"/>
                    </a:lnL>
                    <a:lnR w="7620" cap="flat" cmpd="sng" algn="ctr">
                      <a:solidFill>
                        <a:schemeClr val="bg1"/>
                      </a:solidFill>
                      <a:prstDash val="solid"/>
                      <a:round/>
                      <a:headEnd type="none" w="med" len="med"/>
                      <a:tailEnd type="none" w="med" len="med"/>
                    </a:lnR>
                    <a:lnT w="7620" cap="flat" cmpd="sng" algn="ctr">
                      <a:solidFill>
                        <a:schemeClr val="bg1"/>
                      </a:solidFill>
                      <a:prstDash val="solid"/>
                      <a:round/>
                      <a:headEnd type="none" w="med" len="med"/>
                      <a:tailEnd type="none" w="med" len="med"/>
                    </a:lnT>
                    <a:lnB w="762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573028524"/>
                  </a:ext>
                </a:extLst>
              </a:tr>
              <a:tr h="434885">
                <a:tc>
                  <a:txBody>
                    <a:bodyPr/>
                    <a:lstStyle/>
                    <a:p>
                      <a:pPr algn="l" rtl="0" fontAlgn="base"/>
                      <a:r>
                        <a:rPr lang="fr-FR" sz="2400" b="0" i="0">
                          <a:solidFill>
                            <a:schemeClr val="bg1"/>
                          </a:solidFill>
                          <a:effectLst/>
                          <a:latin typeface="Nunito" pitchFamily="2" charset="0"/>
                        </a:rPr>
                        <a:t>6. </a:t>
                      </a:r>
                      <a:endParaRPr lang="fr-FR" sz="4400" b="0" i="0">
                        <a:solidFill>
                          <a:schemeClr val="bg1"/>
                        </a:solidFill>
                        <a:effectLst/>
                      </a:endParaRPr>
                    </a:p>
                  </a:txBody>
                  <a:tcPr marL="63216" marR="63216" marT="31608" marB="31608">
                    <a:lnL w="7620" cap="flat" cmpd="sng" algn="ctr">
                      <a:solidFill>
                        <a:schemeClr val="bg1"/>
                      </a:solidFill>
                      <a:prstDash val="solid"/>
                      <a:round/>
                      <a:headEnd type="none" w="med" len="med"/>
                      <a:tailEnd type="none" w="med" len="med"/>
                    </a:lnL>
                    <a:lnR w="7620" cap="flat" cmpd="sng" algn="ctr">
                      <a:solidFill>
                        <a:schemeClr val="bg1"/>
                      </a:solidFill>
                      <a:prstDash val="solid"/>
                      <a:round/>
                      <a:headEnd type="none" w="med" len="med"/>
                      <a:tailEnd type="none" w="med" len="med"/>
                    </a:lnR>
                    <a:lnT w="7620" cap="flat" cmpd="sng" algn="ctr">
                      <a:solidFill>
                        <a:schemeClr val="bg1"/>
                      </a:solidFill>
                      <a:prstDash val="solid"/>
                      <a:round/>
                      <a:headEnd type="none" w="med" len="med"/>
                      <a:tailEnd type="none" w="med" len="med"/>
                    </a:lnT>
                    <a:lnB w="7620" cap="flat" cmpd="sng" algn="ctr">
                      <a:solidFill>
                        <a:schemeClr val="bg1"/>
                      </a:solidFill>
                      <a:prstDash val="solid"/>
                      <a:round/>
                      <a:headEnd type="none" w="med" len="med"/>
                      <a:tailEnd type="none" w="med" len="med"/>
                    </a:lnB>
                  </a:tcPr>
                </a:tc>
                <a:tc>
                  <a:txBody>
                    <a:bodyPr/>
                    <a:lstStyle/>
                    <a:p>
                      <a:pPr algn="just" rtl="0" fontAlgn="base"/>
                      <a:r>
                        <a:rPr lang="fr-BE" sz="2400" b="0" i="0">
                          <a:solidFill>
                            <a:schemeClr val="bg1"/>
                          </a:solidFill>
                          <a:effectLst/>
                          <a:latin typeface="+mn-lt"/>
                        </a:rPr>
                        <a:t>Prêter serment (pour le président)</a:t>
                      </a:r>
                      <a:endParaRPr lang="fr-BE" sz="4400" b="0" i="0">
                        <a:solidFill>
                          <a:schemeClr val="bg1"/>
                        </a:solidFill>
                        <a:effectLst/>
                        <a:latin typeface="+mn-lt"/>
                      </a:endParaRPr>
                    </a:p>
                  </a:txBody>
                  <a:tcPr marL="63216" marR="63216" marT="31608" marB="31608">
                    <a:lnL w="7620" cap="flat" cmpd="sng" algn="ctr">
                      <a:solidFill>
                        <a:schemeClr val="bg1"/>
                      </a:solidFill>
                      <a:prstDash val="solid"/>
                      <a:round/>
                      <a:headEnd type="none" w="med" len="med"/>
                      <a:tailEnd type="none" w="med" len="med"/>
                    </a:lnL>
                    <a:lnR w="7620" cap="flat" cmpd="sng" algn="ctr">
                      <a:solidFill>
                        <a:schemeClr val="bg1"/>
                      </a:solidFill>
                      <a:prstDash val="solid"/>
                      <a:round/>
                      <a:headEnd type="none" w="med" len="med"/>
                      <a:tailEnd type="none" w="med" len="med"/>
                    </a:lnR>
                    <a:lnT w="7620" cap="flat" cmpd="sng" algn="ctr">
                      <a:solidFill>
                        <a:schemeClr val="bg1"/>
                      </a:solidFill>
                      <a:prstDash val="solid"/>
                      <a:round/>
                      <a:headEnd type="none" w="med" len="med"/>
                      <a:tailEnd type="none" w="med" len="med"/>
                    </a:lnT>
                    <a:lnB w="762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585791896"/>
                  </a:ext>
                </a:extLst>
              </a:tr>
              <a:tr h="434885">
                <a:tc>
                  <a:txBody>
                    <a:bodyPr/>
                    <a:lstStyle/>
                    <a:p>
                      <a:pPr algn="l" rtl="0" fontAlgn="base"/>
                      <a:r>
                        <a:rPr lang="fr-FR" sz="2400" b="0" i="0">
                          <a:solidFill>
                            <a:schemeClr val="bg1"/>
                          </a:solidFill>
                          <a:effectLst/>
                          <a:latin typeface="Nunito" pitchFamily="2" charset="0"/>
                        </a:rPr>
                        <a:t>7. </a:t>
                      </a:r>
                      <a:endParaRPr lang="fr-FR" sz="4400" b="0" i="0">
                        <a:solidFill>
                          <a:schemeClr val="bg1"/>
                        </a:solidFill>
                        <a:effectLst/>
                      </a:endParaRPr>
                    </a:p>
                  </a:txBody>
                  <a:tcPr marL="63216" marR="63216" marT="31608" marB="31608">
                    <a:lnL w="7620" cap="flat" cmpd="sng" algn="ctr">
                      <a:solidFill>
                        <a:schemeClr val="bg1"/>
                      </a:solidFill>
                      <a:prstDash val="solid"/>
                      <a:round/>
                      <a:headEnd type="none" w="med" len="med"/>
                      <a:tailEnd type="none" w="med" len="med"/>
                    </a:lnL>
                    <a:lnR w="7620" cap="flat" cmpd="sng" algn="ctr">
                      <a:solidFill>
                        <a:schemeClr val="bg1"/>
                      </a:solidFill>
                      <a:prstDash val="solid"/>
                      <a:round/>
                      <a:headEnd type="none" w="med" len="med"/>
                      <a:tailEnd type="none" w="med" len="med"/>
                    </a:lnR>
                    <a:lnT w="7620" cap="flat" cmpd="sng" algn="ctr">
                      <a:solidFill>
                        <a:schemeClr val="bg1"/>
                      </a:solidFill>
                      <a:prstDash val="solid"/>
                      <a:round/>
                      <a:headEnd type="none" w="med" len="med"/>
                      <a:tailEnd type="none" w="med" len="med"/>
                    </a:lnT>
                    <a:lnB w="7620" cap="flat" cmpd="sng" algn="ctr">
                      <a:solidFill>
                        <a:schemeClr val="bg1"/>
                      </a:solidFill>
                      <a:prstDash val="solid"/>
                      <a:round/>
                      <a:headEnd type="none" w="med" len="med"/>
                      <a:tailEnd type="none" w="med" len="med"/>
                    </a:lnB>
                  </a:tcPr>
                </a:tc>
                <a:tc>
                  <a:txBody>
                    <a:bodyPr/>
                    <a:lstStyle/>
                    <a:p>
                      <a:pPr algn="just" rtl="0" fontAlgn="base"/>
                      <a:r>
                        <a:rPr lang="fr-BE" sz="2400" b="0" i="0">
                          <a:solidFill>
                            <a:schemeClr val="bg1"/>
                          </a:solidFill>
                          <a:effectLst/>
                          <a:latin typeface="+mn-lt"/>
                        </a:rPr>
                        <a:t>Répartir les tâches entre les assesseurs </a:t>
                      </a:r>
                      <a:endParaRPr lang="fr-BE" sz="4400" b="0" i="0">
                        <a:solidFill>
                          <a:schemeClr val="bg1"/>
                        </a:solidFill>
                        <a:effectLst/>
                        <a:latin typeface="+mn-lt"/>
                      </a:endParaRPr>
                    </a:p>
                  </a:txBody>
                  <a:tcPr marL="63216" marR="63216" marT="31608" marB="31608">
                    <a:lnL w="7620" cap="flat" cmpd="sng" algn="ctr">
                      <a:solidFill>
                        <a:schemeClr val="bg1"/>
                      </a:solidFill>
                      <a:prstDash val="solid"/>
                      <a:round/>
                      <a:headEnd type="none" w="med" len="med"/>
                      <a:tailEnd type="none" w="med" len="med"/>
                    </a:lnL>
                    <a:lnR w="7620" cap="flat" cmpd="sng" algn="ctr">
                      <a:solidFill>
                        <a:schemeClr val="bg1"/>
                      </a:solidFill>
                      <a:prstDash val="solid"/>
                      <a:round/>
                      <a:headEnd type="none" w="med" len="med"/>
                      <a:tailEnd type="none" w="med" len="med"/>
                    </a:lnR>
                    <a:lnT w="7620" cap="flat" cmpd="sng" algn="ctr">
                      <a:solidFill>
                        <a:schemeClr val="bg1"/>
                      </a:solidFill>
                      <a:prstDash val="solid"/>
                      <a:round/>
                      <a:headEnd type="none" w="med" len="med"/>
                      <a:tailEnd type="none" w="med" len="med"/>
                    </a:lnT>
                    <a:lnB w="762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236910538"/>
                  </a:ext>
                </a:extLst>
              </a:tr>
              <a:tr h="434885">
                <a:tc>
                  <a:txBody>
                    <a:bodyPr/>
                    <a:lstStyle/>
                    <a:p>
                      <a:pPr algn="l" rtl="0" fontAlgn="base"/>
                      <a:r>
                        <a:rPr lang="fr-FR" sz="2400" b="0" i="0">
                          <a:solidFill>
                            <a:schemeClr val="bg1"/>
                          </a:solidFill>
                          <a:effectLst/>
                          <a:latin typeface="Nunito" pitchFamily="2" charset="0"/>
                        </a:rPr>
                        <a:t>8. </a:t>
                      </a:r>
                      <a:endParaRPr lang="fr-FR" sz="4400" b="0" i="0">
                        <a:solidFill>
                          <a:schemeClr val="bg1"/>
                        </a:solidFill>
                        <a:effectLst/>
                      </a:endParaRPr>
                    </a:p>
                  </a:txBody>
                  <a:tcPr marL="63216" marR="63216" marT="31608" marB="31608">
                    <a:lnL w="7620" cap="flat" cmpd="sng" algn="ctr">
                      <a:solidFill>
                        <a:schemeClr val="bg1"/>
                      </a:solidFill>
                      <a:prstDash val="solid"/>
                      <a:round/>
                      <a:headEnd type="none" w="med" len="med"/>
                      <a:tailEnd type="none" w="med" len="med"/>
                    </a:lnL>
                    <a:lnR w="7620" cap="flat" cmpd="sng" algn="ctr">
                      <a:solidFill>
                        <a:schemeClr val="bg1"/>
                      </a:solidFill>
                      <a:prstDash val="solid"/>
                      <a:round/>
                      <a:headEnd type="none" w="med" len="med"/>
                      <a:tailEnd type="none" w="med" len="med"/>
                    </a:lnR>
                    <a:lnT w="7620" cap="flat" cmpd="sng" algn="ctr">
                      <a:solidFill>
                        <a:schemeClr val="bg1"/>
                      </a:solidFill>
                      <a:prstDash val="solid"/>
                      <a:round/>
                      <a:headEnd type="none" w="med" len="med"/>
                      <a:tailEnd type="none" w="med" len="med"/>
                    </a:lnT>
                    <a:lnB w="7620" cap="flat" cmpd="sng" algn="ctr">
                      <a:solidFill>
                        <a:schemeClr val="bg1"/>
                      </a:solidFill>
                      <a:prstDash val="solid"/>
                      <a:round/>
                      <a:headEnd type="none" w="med" len="med"/>
                      <a:tailEnd type="none" w="med" len="med"/>
                    </a:lnB>
                  </a:tcPr>
                </a:tc>
                <a:tc>
                  <a:txBody>
                    <a:bodyPr/>
                    <a:lstStyle/>
                    <a:p>
                      <a:pPr algn="just" rtl="0" fontAlgn="base"/>
                      <a:r>
                        <a:rPr lang="fr-FR" sz="2400" b="0" i="0">
                          <a:solidFill>
                            <a:schemeClr val="bg1"/>
                          </a:solidFill>
                          <a:effectLst/>
                          <a:latin typeface="+mn-lt"/>
                        </a:rPr>
                        <a:t>Vérifier les urnes </a:t>
                      </a:r>
                      <a:endParaRPr lang="fr-FR" sz="4400" b="0" i="0">
                        <a:solidFill>
                          <a:schemeClr val="bg1"/>
                        </a:solidFill>
                        <a:effectLst/>
                        <a:latin typeface="+mn-lt"/>
                      </a:endParaRPr>
                    </a:p>
                  </a:txBody>
                  <a:tcPr marL="63216" marR="63216" marT="31608" marB="31608">
                    <a:lnL w="7620" cap="flat" cmpd="sng" algn="ctr">
                      <a:solidFill>
                        <a:schemeClr val="bg1"/>
                      </a:solidFill>
                      <a:prstDash val="solid"/>
                      <a:round/>
                      <a:headEnd type="none" w="med" len="med"/>
                      <a:tailEnd type="none" w="med" len="med"/>
                    </a:lnL>
                    <a:lnR w="7620" cap="flat" cmpd="sng" algn="ctr">
                      <a:solidFill>
                        <a:schemeClr val="bg1"/>
                      </a:solidFill>
                      <a:prstDash val="solid"/>
                      <a:round/>
                      <a:headEnd type="none" w="med" len="med"/>
                      <a:tailEnd type="none" w="med" len="med"/>
                    </a:lnR>
                    <a:lnT w="7620" cap="flat" cmpd="sng" algn="ctr">
                      <a:solidFill>
                        <a:schemeClr val="bg1"/>
                      </a:solidFill>
                      <a:prstDash val="solid"/>
                      <a:round/>
                      <a:headEnd type="none" w="med" len="med"/>
                      <a:tailEnd type="none" w="med" len="med"/>
                    </a:lnT>
                    <a:lnB w="762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685455306"/>
                  </a:ext>
                </a:extLst>
              </a:tr>
              <a:tr h="434885">
                <a:tc>
                  <a:txBody>
                    <a:bodyPr/>
                    <a:lstStyle/>
                    <a:p>
                      <a:pPr algn="l" rtl="0" fontAlgn="base"/>
                      <a:r>
                        <a:rPr lang="fr-FR" sz="2400" b="0" i="0">
                          <a:solidFill>
                            <a:schemeClr val="bg1"/>
                          </a:solidFill>
                          <a:effectLst/>
                          <a:latin typeface="Nunito" pitchFamily="2" charset="0"/>
                        </a:rPr>
                        <a:t>9. </a:t>
                      </a:r>
                      <a:endParaRPr lang="fr-FR" sz="4400" b="0" i="0">
                        <a:solidFill>
                          <a:schemeClr val="bg1"/>
                        </a:solidFill>
                        <a:effectLst/>
                      </a:endParaRPr>
                    </a:p>
                  </a:txBody>
                  <a:tcPr marL="63216" marR="63216" marT="31608" marB="31608">
                    <a:lnL w="7620" cap="flat" cmpd="sng" algn="ctr">
                      <a:solidFill>
                        <a:schemeClr val="bg1"/>
                      </a:solidFill>
                      <a:prstDash val="solid"/>
                      <a:round/>
                      <a:headEnd type="none" w="med" len="med"/>
                      <a:tailEnd type="none" w="med" len="med"/>
                    </a:lnL>
                    <a:lnR w="7620" cap="flat" cmpd="sng" algn="ctr">
                      <a:solidFill>
                        <a:schemeClr val="bg1"/>
                      </a:solidFill>
                      <a:prstDash val="solid"/>
                      <a:round/>
                      <a:headEnd type="none" w="med" len="med"/>
                      <a:tailEnd type="none" w="med" len="med"/>
                    </a:lnR>
                    <a:lnT w="7620" cap="flat" cmpd="sng" algn="ctr">
                      <a:solidFill>
                        <a:schemeClr val="bg1"/>
                      </a:solidFill>
                      <a:prstDash val="solid"/>
                      <a:round/>
                      <a:headEnd type="none" w="med" len="med"/>
                      <a:tailEnd type="none" w="med" len="med"/>
                    </a:lnT>
                    <a:lnB w="7620" cap="flat" cmpd="sng" algn="ctr">
                      <a:solidFill>
                        <a:schemeClr val="bg1"/>
                      </a:solidFill>
                      <a:prstDash val="solid"/>
                      <a:round/>
                      <a:headEnd type="none" w="med" len="med"/>
                      <a:tailEnd type="none" w="med" len="med"/>
                    </a:lnB>
                  </a:tcPr>
                </a:tc>
                <a:tc>
                  <a:txBody>
                    <a:bodyPr/>
                    <a:lstStyle/>
                    <a:p>
                      <a:pPr algn="just" rtl="0" fontAlgn="base"/>
                      <a:r>
                        <a:rPr lang="fr-BE" sz="2400" b="0" i="0">
                          <a:solidFill>
                            <a:schemeClr val="bg1"/>
                          </a:solidFill>
                          <a:effectLst/>
                          <a:latin typeface="+mn-lt"/>
                        </a:rPr>
                        <a:t>Fermer les urnes et les sceller</a:t>
                      </a:r>
                      <a:endParaRPr lang="fr-BE" sz="4400" b="0" i="0">
                        <a:solidFill>
                          <a:schemeClr val="bg1"/>
                        </a:solidFill>
                        <a:effectLst/>
                        <a:latin typeface="+mn-lt"/>
                      </a:endParaRPr>
                    </a:p>
                  </a:txBody>
                  <a:tcPr marL="63216" marR="63216" marT="31608" marB="31608">
                    <a:lnL w="7620" cap="flat" cmpd="sng" algn="ctr">
                      <a:solidFill>
                        <a:schemeClr val="bg1"/>
                      </a:solidFill>
                      <a:prstDash val="solid"/>
                      <a:round/>
                      <a:headEnd type="none" w="med" len="med"/>
                      <a:tailEnd type="none" w="med" len="med"/>
                    </a:lnL>
                    <a:lnR w="7620" cap="flat" cmpd="sng" algn="ctr">
                      <a:solidFill>
                        <a:schemeClr val="bg1"/>
                      </a:solidFill>
                      <a:prstDash val="solid"/>
                      <a:round/>
                      <a:headEnd type="none" w="med" len="med"/>
                      <a:tailEnd type="none" w="med" len="med"/>
                    </a:lnR>
                    <a:lnT w="7620" cap="flat" cmpd="sng" algn="ctr">
                      <a:solidFill>
                        <a:schemeClr val="bg1"/>
                      </a:solidFill>
                      <a:prstDash val="solid"/>
                      <a:round/>
                      <a:headEnd type="none" w="med" len="med"/>
                      <a:tailEnd type="none" w="med" len="med"/>
                    </a:lnT>
                    <a:lnB w="762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189256666"/>
                  </a:ext>
                </a:extLst>
              </a:tr>
              <a:tr h="608838">
                <a:tc>
                  <a:txBody>
                    <a:bodyPr/>
                    <a:lstStyle/>
                    <a:p>
                      <a:pPr algn="l" rtl="0" fontAlgn="base"/>
                      <a:r>
                        <a:rPr lang="fr-FR" sz="2400" b="0" i="0">
                          <a:solidFill>
                            <a:schemeClr val="bg1"/>
                          </a:solidFill>
                          <a:effectLst/>
                          <a:latin typeface="Nunito" pitchFamily="2" charset="0"/>
                        </a:rPr>
                        <a:t>10. </a:t>
                      </a:r>
                      <a:endParaRPr lang="fr-FR" sz="4400" b="0" i="0">
                        <a:solidFill>
                          <a:schemeClr val="bg1"/>
                        </a:solidFill>
                        <a:effectLst/>
                      </a:endParaRPr>
                    </a:p>
                  </a:txBody>
                  <a:tcPr marL="63216" marR="63216" marT="31608" marB="31608">
                    <a:lnL w="7620" cap="flat" cmpd="sng" algn="ctr">
                      <a:solidFill>
                        <a:schemeClr val="bg1"/>
                      </a:solidFill>
                      <a:prstDash val="solid"/>
                      <a:round/>
                      <a:headEnd type="none" w="med" len="med"/>
                      <a:tailEnd type="none" w="med" len="med"/>
                    </a:lnL>
                    <a:lnR w="7620" cap="flat" cmpd="sng" algn="ctr">
                      <a:solidFill>
                        <a:schemeClr val="bg1"/>
                      </a:solidFill>
                      <a:prstDash val="solid"/>
                      <a:round/>
                      <a:headEnd type="none" w="med" len="med"/>
                      <a:tailEnd type="none" w="med" len="med"/>
                    </a:lnR>
                    <a:lnT w="7620" cap="flat" cmpd="sng" algn="ctr">
                      <a:solidFill>
                        <a:schemeClr val="bg1"/>
                      </a:solidFill>
                      <a:prstDash val="solid"/>
                      <a:round/>
                      <a:headEnd type="none" w="med" len="med"/>
                      <a:tailEnd type="none" w="med" len="med"/>
                    </a:lnT>
                    <a:lnB w="7620" cap="flat" cmpd="sng" algn="ctr">
                      <a:solidFill>
                        <a:schemeClr val="bg1"/>
                      </a:solidFill>
                      <a:prstDash val="solid"/>
                      <a:round/>
                      <a:headEnd type="none" w="med" len="med"/>
                      <a:tailEnd type="none" w="med" len="med"/>
                    </a:lnB>
                  </a:tcPr>
                </a:tc>
                <a:tc>
                  <a:txBody>
                    <a:bodyPr/>
                    <a:lstStyle/>
                    <a:p>
                      <a:pPr algn="just" rtl="0" fontAlgn="base"/>
                      <a:r>
                        <a:rPr lang="fr-BE" sz="2400" b="0" i="0">
                          <a:solidFill>
                            <a:schemeClr val="bg1"/>
                          </a:solidFill>
                          <a:effectLst/>
                          <a:latin typeface="+mn-lt"/>
                        </a:rPr>
                        <a:t>Compter les bulletins de vote </a:t>
                      </a:r>
                      <a:endParaRPr lang="fr-BE" sz="4400" b="0" i="0">
                        <a:solidFill>
                          <a:schemeClr val="bg1"/>
                        </a:solidFill>
                        <a:effectLst/>
                        <a:latin typeface="+mn-lt"/>
                      </a:endParaRPr>
                    </a:p>
                  </a:txBody>
                  <a:tcPr marL="63216" marR="63216" marT="31608" marB="31608">
                    <a:lnL w="7620" cap="flat" cmpd="sng" algn="ctr">
                      <a:solidFill>
                        <a:schemeClr val="bg1"/>
                      </a:solidFill>
                      <a:prstDash val="solid"/>
                      <a:round/>
                      <a:headEnd type="none" w="med" len="med"/>
                      <a:tailEnd type="none" w="med" len="med"/>
                    </a:lnL>
                    <a:lnR w="7620" cap="flat" cmpd="sng" algn="ctr">
                      <a:solidFill>
                        <a:schemeClr val="bg1"/>
                      </a:solidFill>
                      <a:prstDash val="solid"/>
                      <a:round/>
                      <a:headEnd type="none" w="med" len="med"/>
                      <a:tailEnd type="none" w="med" len="med"/>
                    </a:lnR>
                    <a:lnT w="7620" cap="flat" cmpd="sng" algn="ctr">
                      <a:solidFill>
                        <a:schemeClr val="bg1"/>
                      </a:solidFill>
                      <a:prstDash val="solid"/>
                      <a:round/>
                      <a:headEnd type="none" w="med" len="med"/>
                      <a:tailEnd type="none" w="med" len="med"/>
                    </a:lnT>
                    <a:lnB w="762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4149799671"/>
                  </a:ext>
                </a:extLst>
              </a:tr>
              <a:tr h="608838">
                <a:tc>
                  <a:txBody>
                    <a:bodyPr/>
                    <a:lstStyle/>
                    <a:p>
                      <a:pPr algn="l" rtl="0" fontAlgn="base"/>
                      <a:r>
                        <a:rPr lang="fr-FR" sz="2400" b="0" i="0">
                          <a:solidFill>
                            <a:schemeClr val="bg1"/>
                          </a:solidFill>
                          <a:effectLst/>
                          <a:latin typeface="Nunito" pitchFamily="2" charset="0"/>
                        </a:rPr>
                        <a:t>11. </a:t>
                      </a:r>
                      <a:endParaRPr lang="fr-FR" sz="4400" b="0" i="0">
                        <a:solidFill>
                          <a:schemeClr val="bg1"/>
                        </a:solidFill>
                        <a:effectLst/>
                      </a:endParaRPr>
                    </a:p>
                  </a:txBody>
                  <a:tcPr marL="63216" marR="63216" marT="31608" marB="31608">
                    <a:lnL w="7620" cap="flat" cmpd="sng" algn="ctr">
                      <a:solidFill>
                        <a:schemeClr val="bg1"/>
                      </a:solidFill>
                      <a:prstDash val="solid"/>
                      <a:round/>
                      <a:headEnd type="none" w="med" len="med"/>
                      <a:tailEnd type="none" w="med" len="med"/>
                    </a:lnL>
                    <a:lnR w="7620" cap="flat" cmpd="sng" algn="ctr">
                      <a:solidFill>
                        <a:schemeClr val="bg1"/>
                      </a:solidFill>
                      <a:prstDash val="solid"/>
                      <a:round/>
                      <a:headEnd type="none" w="med" len="med"/>
                      <a:tailEnd type="none" w="med" len="med"/>
                    </a:lnR>
                    <a:lnT w="7620" cap="flat" cmpd="sng" algn="ctr">
                      <a:solidFill>
                        <a:schemeClr val="bg1"/>
                      </a:solidFill>
                      <a:prstDash val="solid"/>
                      <a:round/>
                      <a:headEnd type="none" w="med" len="med"/>
                      <a:tailEnd type="none" w="med" len="med"/>
                    </a:lnT>
                    <a:lnB w="7620" cap="flat" cmpd="sng" algn="ctr">
                      <a:solidFill>
                        <a:schemeClr val="bg1"/>
                      </a:solidFill>
                      <a:prstDash val="solid"/>
                      <a:round/>
                      <a:headEnd type="none" w="med" len="med"/>
                      <a:tailEnd type="none" w="med" len="med"/>
                    </a:lnB>
                  </a:tcPr>
                </a:tc>
                <a:tc>
                  <a:txBody>
                    <a:bodyPr/>
                    <a:lstStyle/>
                    <a:p>
                      <a:pPr algn="just" rtl="0" fontAlgn="base"/>
                      <a:r>
                        <a:rPr lang="fr-BE" sz="2400" b="0" i="0">
                          <a:solidFill>
                            <a:schemeClr val="bg1"/>
                          </a:solidFill>
                          <a:effectLst/>
                          <a:latin typeface="+mn-lt"/>
                        </a:rPr>
                        <a:t>Déterminer l’emplacement du timbre sur les bulletins à l’aide des bulletins modèles </a:t>
                      </a:r>
                      <a:endParaRPr lang="fr-BE" sz="4400" b="0" i="0">
                        <a:solidFill>
                          <a:schemeClr val="bg1"/>
                        </a:solidFill>
                        <a:effectLst/>
                        <a:latin typeface="+mn-lt"/>
                      </a:endParaRPr>
                    </a:p>
                  </a:txBody>
                  <a:tcPr marL="63216" marR="63216" marT="31608" marB="31608">
                    <a:lnL w="7620" cap="flat" cmpd="sng" algn="ctr">
                      <a:solidFill>
                        <a:schemeClr val="bg1"/>
                      </a:solidFill>
                      <a:prstDash val="solid"/>
                      <a:round/>
                      <a:headEnd type="none" w="med" len="med"/>
                      <a:tailEnd type="none" w="med" len="med"/>
                    </a:lnL>
                    <a:lnR w="7620" cap="flat" cmpd="sng" algn="ctr">
                      <a:solidFill>
                        <a:schemeClr val="bg1"/>
                      </a:solidFill>
                      <a:prstDash val="solid"/>
                      <a:round/>
                      <a:headEnd type="none" w="med" len="med"/>
                      <a:tailEnd type="none" w="med" len="med"/>
                    </a:lnR>
                    <a:lnT w="7620" cap="flat" cmpd="sng" algn="ctr">
                      <a:solidFill>
                        <a:schemeClr val="bg1"/>
                      </a:solidFill>
                      <a:prstDash val="solid"/>
                      <a:round/>
                      <a:headEnd type="none" w="med" len="med"/>
                      <a:tailEnd type="none" w="med" len="med"/>
                    </a:lnT>
                    <a:lnB w="762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563063405"/>
                  </a:ext>
                </a:extLst>
              </a:tr>
              <a:tr h="608838">
                <a:tc>
                  <a:txBody>
                    <a:bodyPr/>
                    <a:lstStyle/>
                    <a:p>
                      <a:pPr algn="l" rtl="0" fontAlgn="base"/>
                      <a:r>
                        <a:rPr lang="fr-FR" sz="2400" b="0" i="0">
                          <a:solidFill>
                            <a:schemeClr val="bg1"/>
                          </a:solidFill>
                          <a:effectLst/>
                          <a:latin typeface="Nunito" pitchFamily="2" charset="0"/>
                        </a:rPr>
                        <a:t>12. </a:t>
                      </a:r>
                      <a:endParaRPr lang="fr-FR" sz="4400" b="0" i="0">
                        <a:solidFill>
                          <a:schemeClr val="bg1"/>
                        </a:solidFill>
                        <a:effectLst/>
                      </a:endParaRPr>
                    </a:p>
                  </a:txBody>
                  <a:tcPr marL="63216" marR="63216" marT="31608" marB="31608" anchor="ctr">
                    <a:lnL w="7620" cap="flat" cmpd="sng" algn="ctr">
                      <a:solidFill>
                        <a:schemeClr val="bg1"/>
                      </a:solidFill>
                      <a:prstDash val="solid"/>
                      <a:round/>
                      <a:headEnd type="none" w="med" len="med"/>
                      <a:tailEnd type="none" w="med" len="med"/>
                    </a:lnL>
                    <a:lnR w="7620" cap="flat" cmpd="sng" algn="ctr">
                      <a:solidFill>
                        <a:schemeClr val="bg1"/>
                      </a:solidFill>
                      <a:prstDash val="solid"/>
                      <a:round/>
                      <a:headEnd type="none" w="med" len="med"/>
                      <a:tailEnd type="none" w="med" len="med"/>
                    </a:lnR>
                    <a:lnT w="7620" cap="flat" cmpd="sng" algn="ctr">
                      <a:solidFill>
                        <a:schemeClr val="bg1"/>
                      </a:solidFill>
                      <a:prstDash val="solid"/>
                      <a:round/>
                      <a:headEnd type="none" w="med" len="med"/>
                      <a:tailEnd type="none" w="med" len="med"/>
                    </a:lnT>
                    <a:lnB w="7620" cap="flat" cmpd="sng" algn="ctr">
                      <a:solidFill>
                        <a:schemeClr val="bg1"/>
                      </a:solidFill>
                      <a:prstDash val="solid"/>
                      <a:round/>
                      <a:headEnd type="none" w="med" len="med"/>
                      <a:tailEnd type="none" w="med" len="med"/>
                    </a:lnB>
                  </a:tcPr>
                </a:tc>
                <a:tc>
                  <a:txBody>
                    <a:bodyPr/>
                    <a:lstStyle/>
                    <a:p>
                      <a:pPr algn="just" rtl="0" fontAlgn="base"/>
                      <a:r>
                        <a:rPr lang="fr-BE" sz="2400" b="0" i="0">
                          <a:solidFill>
                            <a:schemeClr val="bg1"/>
                          </a:solidFill>
                          <a:effectLst/>
                          <a:latin typeface="+mn-lt"/>
                        </a:rPr>
                        <a:t>Corriger les registres de scrutin en biffant les électeurs non admis </a:t>
                      </a:r>
                      <a:endParaRPr lang="fr-BE" sz="4400" b="0" i="0">
                        <a:solidFill>
                          <a:schemeClr val="bg1"/>
                        </a:solidFill>
                        <a:effectLst/>
                        <a:latin typeface="+mn-lt"/>
                      </a:endParaRPr>
                    </a:p>
                  </a:txBody>
                  <a:tcPr marL="63216" marR="63216" marT="31608" marB="31608">
                    <a:lnL w="7620" cap="flat" cmpd="sng" algn="ctr">
                      <a:solidFill>
                        <a:schemeClr val="bg1"/>
                      </a:solidFill>
                      <a:prstDash val="solid"/>
                      <a:round/>
                      <a:headEnd type="none" w="med" len="med"/>
                      <a:tailEnd type="none" w="med" len="med"/>
                    </a:lnL>
                    <a:lnR w="7620" cap="flat" cmpd="sng" algn="ctr">
                      <a:solidFill>
                        <a:schemeClr val="bg1"/>
                      </a:solidFill>
                      <a:prstDash val="solid"/>
                      <a:round/>
                      <a:headEnd type="none" w="med" len="med"/>
                      <a:tailEnd type="none" w="med" len="med"/>
                    </a:lnR>
                    <a:lnT w="7620" cap="flat" cmpd="sng" algn="ctr">
                      <a:solidFill>
                        <a:schemeClr val="bg1"/>
                      </a:solidFill>
                      <a:prstDash val="solid"/>
                      <a:round/>
                      <a:headEnd type="none" w="med" len="med"/>
                      <a:tailEnd type="none" w="med" len="med"/>
                    </a:lnT>
                    <a:lnB w="762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240614922"/>
                  </a:ext>
                </a:extLst>
              </a:tr>
            </a:tbl>
          </a:graphicData>
        </a:graphic>
      </p:graphicFrame>
      <p:pic>
        <p:nvPicPr>
          <p:cNvPr id="6" name="Graphique 5" descr="Notes Post-it avec un remplissage uni">
            <a:extLst>
              <a:ext uri="{FF2B5EF4-FFF2-40B4-BE49-F238E27FC236}">
                <a16:creationId xmlns:a16="http://schemas.microsoft.com/office/drawing/2014/main" id="{8590D65B-89C5-A4E9-FD07-BDDBAB895E3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045889" y="0"/>
            <a:ext cx="914400" cy="914400"/>
          </a:xfrm>
          <a:prstGeom prst="rect">
            <a:avLst/>
          </a:prstGeom>
        </p:spPr>
      </p:pic>
    </p:spTree>
    <p:extLst>
      <p:ext uri="{BB962C8B-B14F-4D97-AF65-F5344CB8AC3E}">
        <p14:creationId xmlns:p14="http://schemas.microsoft.com/office/powerpoint/2010/main" val="391714350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DDAE231-0A86-88C1-4FBC-97855A4F60C9}"/>
              </a:ext>
            </a:extLst>
          </p:cNvPr>
          <p:cNvSpPr>
            <a:spLocks noGrp="1"/>
          </p:cNvSpPr>
          <p:nvPr>
            <p:ph type="title"/>
          </p:nvPr>
        </p:nvSpPr>
        <p:spPr>
          <a:xfrm>
            <a:off x="4570676" y="1337"/>
            <a:ext cx="7621324" cy="969963"/>
          </a:xfrm>
        </p:spPr>
        <p:txBody>
          <a:bodyPr>
            <a:normAutofit fontScale="90000"/>
          </a:bodyPr>
          <a:lstStyle/>
          <a:p>
            <a:r>
              <a:rPr lang="fr-BE"/>
              <a:t>Constitution du bureau de vote</a:t>
            </a:r>
          </a:p>
        </p:txBody>
      </p:sp>
      <p:sp>
        <p:nvSpPr>
          <p:cNvPr id="4" name="Espace réservé du texte 3">
            <a:extLst>
              <a:ext uri="{FF2B5EF4-FFF2-40B4-BE49-F238E27FC236}">
                <a16:creationId xmlns:a16="http://schemas.microsoft.com/office/drawing/2014/main" id="{D3AC1BAD-74B8-331D-39C6-7AAD8A4E1A7F}"/>
              </a:ext>
            </a:extLst>
          </p:cNvPr>
          <p:cNvSpPr>
            <a:spLocks noGrp="1"/>
          </p:cNvSpPr>
          <p:nvPr>
            <p:ph type="body" sz="quarter" idx="12"/>
          </p:nvPr>
        </p:nvSpPr>
        <p:spPr>
          <a:xfrm>
            <a:off x="4570676" y="2456329"/>
            <a:ext cx="7621323" cy="796929"/>
          </a:xfrm>
        </p:spPr>
        <p:txBody>
          <a:bodyPr>
            <a:normAutofit/>
          </a:bodyPr>
          <a:lstStyle/>
          <a:p>
            <a:pPr algn="ctr"/>
            <a:r>
              <a:rPr lang="fr-BE" sz="3200"/>
              <a:t>Prestation de serment</a:t>
            </a:r>
          </a:p>
        </p:txBody>
      </p:sp>
      <p:sp>
        <p:nvSpPr>
          <p:cNvPr id="5" name="Espace réservé du texte 4">
            <a:extLst>
              <a:ext uri="{FF2B5EF4-FFF2-40B4-BE49-F238E27FC236}">
                <a16:creationId xmlns:a16="http://schemas.microsoft.com/office/drawing/2014/main" id="{A888F878-62F9-A430-EEEB-A95FA8DE3C7C}"/>
              </a:ext>
            </a:extLst>
          </p:cNvPr>
          <p:cNvSpPr>
            <a:spLocks noGrp="1"/>
          </p:cNvSpPr>
          <p:nvPr>
            <p:ph type="body" sz="quarter" idx="13"/>
          </p:nvPr>
        </p:nvSpPr>
        <p:spPr>
          <a:xfrm>
            <a:off x="4570676" y="1361514"/>
            <a:ext cx="7621324" cy="1325563"/>
          </a:xfrm>
        </p:spPr>
        <p:txBody>
          <a:bodyPr>
            <a:normAutofit/>
          </a:bodyPr>
          <a:lstStyle/>
          <a:p>
            <a:pPr marL="342900" indent="-342900">
              <a:buFont typeface="Arial" panose="020B0604020202020204" pitchFamily="34" charset="0"/>
              <a:buChar char="•"/>
            </a:pPr>
            <a:r>
              <a:rPr lang="fr-BE" sz="2800"/>
              <a:t>Présence à partir de 6h45</a:t>
            </a:r>
          </a:p>
          <a:p>
            <a:pPr marL="342900" indent="-342900">
              <a:buFont typeface="Arial" panose="020B0604020202020204" pitchFamily="34" charset="0"/>
              <a:buChar char="•"/>
            </a:pPr>
            <a:r>
              <a:rPr lang="fr-BE" sz="2800"/>
              <a:t>Compléter le relevé des assesseurs absents</a:t>
            </a:r>
          </a:p>
        </p:txBody>
      </p:sp>
      <p:sp>
        <p:nvSpPr>
          <p:cNvPr id="6" name="Espace réservé du texte 5">
            <a:extLst>
              <a:ext uri="{FF2B5EF4-FFF2-40B4-BE49-F238E27FC236}">
                <a16:creationId xmlns:a16="http://schemas.microsoft.com/office/drawing/2014/main" id="{1937535A-1D77-4F3D-ECCB-1843343E1FF1}"/>
              </a:ext>
            </a:extLst>
          </p:cNvPr>
          <p:cNvSpPr>
            <a:spLocks noGrp="1"/>
          </p:cNvSpPr>
          <p:nvPr>
            <p:ph type="body" sz="quarter" idx="15"/>
          </p:nvPr>
        </p:nvSpPr>
        <p:spPr>
          <a:xfrm>
            <a:off x="4570676" y="3604742"/>
            <a:ext cx="7621323" cy="3253258"/>
          </a:xfrm>
        </p:spPr>
        <p:txBody>
          <a:bodyPr>
            <a:normAutofit/>
          </a:bodyPr>
          <a:lstStyle/>
          <a:p>
            <a:pPr marL="342900" indent="-342900">
              <a:buFont typeface="Arial" panose="020B0604020202020204" pitchFamily="34" charset="0"/>
              <a:buChar char="•"/>
            </a:pPr>
            <a:r>
              <a:rPr lang="fr-BE" sz="2800"/>
              <a:t>D’abord assesseurs, secrétaire et témoins</a:t>
            </a:r>
          </a:p>
          <a:p>
            <a:pPr marL="342900" indent="-342900">
              <a:buFont typeface="Arial" panose="020B0604020202020204" pitchFamily="34" charset="0"/>
              <a:buChar char="•"/>
            </a:pPr>
            <a:r>
              <a:rPr lang="fr-BE" sz="2800"/>
              <a:t>Ensuite président, en présence du bureau constitué</a:t>
            </a:r>
          </a:p>
          <a:p>
            <a:pPr marL="342900" indent="-342900">
              <a:buFont typeface="Arial" panose="020B0604020202020204" pitchFamily="34" charset="0"/>
              <a:buChar char="•"/>
            </a:pPr>
            <a:endParaRPr lang="fr-BE" sz="2800"/>
          </a:p>
          <a:p>
            <a:pPr algn="ctr"/>
            <a:r>
              <a:rPr lang="fr-BE" sz="2800"/>
              <a:t>« Je jure de recenser fidèlement les suffrages et de garder le secret des votes »</a:t>
            </a:r>
          </a:p>
        </p:txBody>
      </p:sp>
      <p:sp>
        <p:nvSpPr>
          <p:cNvPr id="7" name="Espace réservé du numéro de diapositive 6">
            <a:extLst>
              <a:ext uri="{FF2B5EF4-FFF2-40B4-BE49-F238E27FC236}">
                <a16:creationId xmlns:a16="http://schemas.microsoft.com/office/drawing/2014/main" id="{92D71A61-E21B-7035-9249-3B9150226821}"/>
              </a:ext>
            </a:extLst>
          </p:cNvPr>
          <p:cNvSpPr>
            <a:spLocks noGrp="1"/>
          </p:cNvSpPr>
          <p:nvPr>
            <p:ph type="sldNum" sz="quarter" idx="4"/>
          </p:nvPr>
        </p:nvSpPr>
        <p:spPr/>
        <p:txBody>
          <a:bodyPr/>
          <a:lstStyle/>
          <a:p>
            <a:fld id="{B310C148-1F61-5E4B-832C-FF724BEAA9FC}" type="slidenum">
              <a:rPr lang="fr-FR" smtClean="0"/>
              <a:pPr/>
              <a:t>41</a:t>
            </a:fld>
            <a:endParaRPr lang="fr-FR"/>
          </a:p>
        </p:txBody>
      </p:sp>
      <p:pic>
        <p:nvPicPr>
          <p:cNvPr id="9" name="Image 8" descr="Une image contenant habits, personne, meubles, intérieur&#10;&#10;Description générée automatiquement">
            <a:extLst>
              <a:ext uri="{FF2B5EF4-FFF2-40B4-BE49-F238E27FC236}">
                <a16:creationId xmlns:a16="http://schemas.microsoft.com/office/drawing/2014/main" id="{5EFBEFB9-6B71-B1F2-69FD-4A746D82F0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0" y="0"/>
            <a:ext cx="4571516" cy="6858000"/>
          </a:xfrm>
          <a:prstGeom prst="rect">
            <a:avLst/>
          </a:prstGeom>
        </p:spPr>
      </p:pic>
    </p:spTree>
    <p:extLst>
      <p:ext uri="{BB962C8B-B14F-4D97-AF65-F5344CB8AC3E}">
        <p14:creationId xmlns:p14="http://schemas.microsoft.com/office/powerpoint/2010/main" val="112100064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3D01C39-0184-AC0C-D895-D3F2FBDD5ABB}"/>
              </a:ext>
            </a:extLst>
          </p:cNvPr>
          <p:cNvSpPr>
            <a:spLocks noGrp="1"/>
          </p:cNvSpPr>
          <p:nvPr>
            <p:ph type="title"/>
          </p:nvPr>
        </p:nvSpPr>
        <p:spPr>
          <a:xfrm>
            <a:off x="510988" y="347927"/>
            <a:ext cx="11376212" cy="1168889"/>
          </a:xfrm>
        </p:spPr>
        <p:txBody>
          <a:bodyPr>
            <a:normAutofit fontScale="90000"/>
          </a:bodyPr>
          <a:lstStyle/>
          <a:p>
            <a:r>
              <a:rPr lang="fr-BE"/>
              <a:t>Que faire si le bureau est incomplet à 7h ? (1)</a:t>
            </a:r>
          </a:p>
        </p:txBody>
      </p:sp>
      <p:sp>
        <p:nvSpPr>
          <p:cNvPr id="3" name="Espace réservé du texte 2">
            <a:extLst>
              <a:ext uri="{FF2B5EF4-FFF2-40B4-BE49-F238E27FC236}">
                <a16:creationId xmlns:a16="http://schemas.microsoft.com/office/drawing/2014/main" id="{B1D60516-F1D9-706E-CC5F-92B35C4FFFE0}"/>
              </a:ext>
            </a:extLst>
          </p:cNvPr>
          <p:cNvSpPr>
            <a:spLocks noGrp="1"/>
          </p:cNvSpPr>
          <p:nvPr>
            <p:ph type="body" idx="1"/>
          </p:nvPr>
        </p:nvSpPr>
        <p:spPr>
          <a:xfrm>
            <a:off x="317561" y="2480797"/>
            <a:ext cx="11556878" cy="3541058"/>
          </a:xfrm>
        </p:spPr>
        <p:txBody>
          <a:bodyPr>
            <a:normAutofit/>
          </a:bodyPr>
          <a:lstStyle/>
          <a:p>
            <a:pPr marL="742950" indent="-742950" algn="just">
              <a:buAutoNum type="arabicParenR"/>
            </a:pPr>
            <a:r>
              <a:rPr lang="fr-BE"/>
              <a:t>Si le nombre total de titulaires et suppléants est inférieur à quatre, vérifiez si des assesseurs suppléants convoqués pour les autres bureaux de votre centre de vote sont disponibles.</a:t>
            </a:r>
          </a:p>
        </p:txBody>
      </p:sp>
      <p:sp>
        <p:nvSpPr>
          <p:cNvPr id="4" name="Espace réservé du numéro de diapositive 3">
            <a:extLst>
              <a:ext uri="{FF2B5EF4-FFF2-40B4-BE49-F238E27FC236}">
                <a16:creationId xmlns:a16="http://schemas.microsoft.com/office/drawing/2014/main" id="{A19CC6D4-E6F1-B610-CB8C-635557D0EFEC}"/>
              </a:ext>
            </a:extLst>
          </p:cNvPr>
          <p:cNvSpPr>
            <a:spLocks noGrp="1"/>
          </p:cNvSpPr>
          <p:nvPr>
            <p:ph type="sldNum" sz="quarter" idx="4"/>
          </p:nvPr>
        </p:nvSpPr>
        <p:spPr/>
        <p:txBody>
          <a:bodyPr/>
          <a:lstStyle/>
          <a:p>
            <a:fld id="{B310C148-1F61-5E4B-832C-FF724BEAA9FC}" type="slidenum">
              <a:rPr lang="fr-FR" smtClean="0"/>
              <a:pPr/>
              <a:t>42</a:t>
            </a:fld>
            <a:endParaRPr lang="fr-FR"/>
          </a:p>
        </p:txBody>
      </p:sp>
      <p:pic>
        <p:nvPicPr>
          <p:cNvPr id="6" name="Graphique 5" descr="Avis des clients contour">
            <a:extLst>
              <a:ext uri="{FF2B5EF4-FFF2-40B4-BE49-F238E27FC236}">
                <a16:creationId xmlns:a16="http://schemas.microsoft.com/office/drawing/2014/main" id="{F2DD71D8-2A02-312F-72C1-FA78E577893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401175" y="4327719"/>
            <a:ext cx="2019300" cy="2019300"/>
          </a:xfrm>
          <a:prstGeom prst="rect">
            <a:avLst/>
          </a:prstGeom>
        </p:spPr>
      </p:pic>
    </p:spTree>
    <p:extLst>
      <p:ext uri="{BB962C8B-B14F-4D97-AF65-F5344CB8AC3E}">
        <p14:creationId xmlns:p14="http://schemas.microsoft.com/office/powerpoint/2010/main" val="95313405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3D01C39-0184-AC0C-D895-D3F2FBDD5ABB}"/>
              </a:ext>
            </a:extLst>
          </p:cNvPr>
          <p:cNvSpPr>
            <a:spLocks noGrp="1"/>
          </p:cNvSpPr>
          <p:nvPr>
            <p:ph type="title"/>
          </p:nvPr>
        </p:nvSpPr>
        <p:spPr>
          <a:xfrm>
            <a:off x="510988" y="347927"/>
            <a:ext cx="11376212" cy="1168889"/>
          </a:xfrm>
        </p:spPr>
        <p:txBody>
          <a:bodyPr>
            <a:normAutofit fontScale="90000"/>
          </a:bodyPr>
          <a:lstStyle/>
          <a:p>
            <a:r>
              <a:rPr lang="fr-BE"/>
              <a:t>Que faire si le bureau est incomplet à 7h ? (2)</a:t>
            </a:r>
          </a:p>
        </p:txBody>
      </p:sp>
      <p:sp>
        <p:nvSpPr>
          <p:cNvPr id="3" name="Espace réservé du texte 2">
            <a:extLst>
              <a:ext uri="{FF2B5EF4-FFF2-40B4-BE49-F238E27FC236}">
                <a16:creationId xmlns:a16="http://schemas.microsoft.com/office/drawing/2014/main" id="{B1D60516-F1D9-706E-CC5F-92B35C4FFFE0}"/>
              </a:ext>
            </a:extLst>
          </p:cNvPr>
          <p:cNvSpPr>
            <a:spLocks noGrp="1"/>
          </p:cNvSpPr>
          <p:nvPr>
            <p:ph type="body" idx="1"/>
          </p:nvPr>
        </p:nvSpPr>
        <p:spPr>
          <a:xfrm>
            <a:off x="231710" y="2115671"/>
            <a:ext cx="11556878" cy="4596473"/>
          </a:xfrm>
        </p:spPr>
        <p:txBody>
          <a:bodyPr>
            <a:normAutofit/>
          </a:bodyPr>
          <a:lstStyle/>
          <a:p>
            <a:pPr marL="742950" indent="-742950" algn="just">
              <a:buAutoNum type="arabicParenR" startAt="2"/>
            </a:pPr>
            <a:r>
              <a:rPr lang="fr-BE">
                <a:latin typeface="Avenir Next LT Pro"/>
              </a:rPr>
              <a:t>Si toujours pas complet, vous pouvez recourir aux électeurs convoqués dans votre local de vote.</a:t>
            </a:r>
            <a:endParaRPr lang="fr-FR"/>
          </a:p>
          <a:p>
            <a:pPr algn="just"/>
            <a:endParaRPr lang="fr-BE">
              <a:latin typeface="Avenir Next LT Pro"/>
            </a:endParaRPr>
          </a:p>
          <a:p>
            <a:pPr algn="just"/>
            <a:r>
              <a:rPr lang="fr-BE">
                <a:latin typeface="Avenir Next LT Pro"/>
              </a:rPr>
              <a:t>Les électeurs ne peuvent refuser cette désignation sans motif valable (aidant, travail,...)</a:t>
            </a:r>
          </a:p>
        </p:txBody>
      </p:sp>
      <p:sp>
        <p:nvSpPr>
          <p:cNvPr id="4" name="Espace réservé du numéro de diapositive 3">
            <a:extLst>
              <a:ext uri="{FF2B5EF4-FFF2-40B4-BE49-F238E27FC236}">
                <a16:creationId xmlns:a16="http://schemas.microsoft.com/office/drawing/2014/main" id="{A19CC6D4-E6F1-B610-CB8C-635557D0EFEC}"/>
              </a:ext>
            </a:extLst>
          </p:cNvPr>
          <p:cNvSpPr>
            <a:spLocks noGrp="1"/>
          </p:cNvSpPr>
          <p:nvPr>
            <p:ph type="sldNum" sz="quarter" idx="4"/>
          </p:nvPr>
        </p:nvSpPr>
        <p:spPr/>
        <p:txBody>
          <a:bodyPr/>
          <a:lstStyle/>
          <a:p>
            <a:fld id="{B310C148-1F61-5E4B-832C-FF724BEAA9FC}" type="slidenum">
              <a:rPr lang="fr-FR" smtClean="0"/>
              <a:pPr/>
              <a:t>43</a:t>
            </a:fld>
            <a:endParaRPr lang="fr-FR"/>
          </a:p>
        </p:txBody>
      </p:sp>
      <p:pic>
        <p:nvPicPr>
          <p:cNvPr id="6" name="Graphique 5" descr="Index pointant vers la droite vu du côté du dos de la main avec un remplissage uni">
            <a:extLst>
              <a:ext uri="{FF2B5EF4-FFF2-40B4-BE49-F238E27FC236}">
                <a16:creationId xmlns:a16="http://schemas.microsoft.com/office/drawing/2014/main" id="{1AEFB9F5-DD79-CC47-B1BE-9C1A1B42F20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476998" y="5748164"/>
            <a:ext cx="914400" cy="914400"/>
          </a:xfrm>
          <a:prstGeom prst="rect">
            <a:avLst/>
          </a:prstGeom>
        </p:spPr>
      </p:pic>
      <p:pic>
        <p:nvPicPr>
          <p:cNvPr id="10" name="Graphique 9" descr="Personne confuse avec un remplissage uni">
            <a:extLst>
              <a:ext uri="{FF2B5EF4-FFF2-40B4-BE49-F238E27FC236}">
                <a16:creationId xmlns:a16="http://schemas.microsoft.com/office/drawing/2014/main" id="{1AB40661-8E11-D451-F300-9785CB31480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573040" y="5748164"/>
            <a:ext cx="914400" cy="914400"/>
          </a:xfrm>
          <a:prstGeom prst="rect">
            <a:avLst/>
          </a:prstGeom>
        </p:spPr>
      </p:pic>
    </p:spTree>
    <p:extLst>
      <p:ext uri="{BB962C8B-B14F-4D97-AF65-F5344CB8AC3E}">
        <p14:creationId xmlns:p14="http://schemas.microsoft.com/office/powerpoint/2010/main" val="297064158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3D01C39-0184-AC0C-D895-D3F2FBDD5ABB}"/>
              </a:ext>
            </a:extLst>
          </p:cNvPr>
          <p:cNvSpPr>
            <a:spLocks noGrp="1"/>
          </p:cNvSpPr>
          <p:nvPr>
            <p:ph type="title"/>
          </p:nvPr>
        </p:nvSpPr>
        <p:spPr>
          <a:xfrm>
            <a:off x="510988" y="347927"/>
            <a:ext cx="11376212" cy="1168889"/>
          </a:xfrm>
        </p:spPr>
        <p:txBody>
          <a:bodyPr>
            <a:normAutofit fontScale="90000"/>
          </a:bodyPr>
          <a:lstStyle/>
          <a:p>
            <a:r>
              <a:rPr lang="fr-BE"/>
              <a:t>Que faire si le bureau est incomplet à 7h ? (3)</a:t>
            </a:r>
          </a:p>
        </p:txBody>
      </p:sp>
      <p:sp>
        <p:nvSpPr>
          <p:cNvPr id="3" name="Espace réservé du texte 2">
            <a:extLst>
              <a:ext uri="{FF2B5EF4-FFF2-40B4-BE49-F238E27FC236}">
                <a16:creationId xmlns:a16="http://schemas.microsoft.com/office/drawing/2014/main" id="{B1D60516-F1D9-706E-CC5F-92B35C4FFFE0}"/>
              </a:ext>
            </a:extLst>
          </p:cNvPr>
          <p:cNvSpPr>
            <a:spLocks noGrp="1"/>
          </p:cNvSpPr>
          <p:nvPr>
            <p:ph type="body" idx="1"/>
          </p:nvPr>
        </p:nvSpPr>
        <p:spPr>
          <a:xfrm>
            <a:off x="317561" y="2689412"/>
            <a:ext cx="11556878" cy="2680447"/>
          </a:xfrm>
        </p:spPr>
        <p:txBody>
          <a:bodyPr>
            <a:normAutofit/>
          </a:bodyPr>
          <a:lstStyle/>
          <a:p>
            <a:pPr algn="just"/>
            <a:r>
              <a:rPr lang="fr-BE"/>
              <a:t>3) 	</a:t>
            </a:r>
            <a:r>
              <a:rPr lang="fr-BE" sz="4000"/>
              <a:t>Si le président est absent, il est remplacé par 	l’assesseur le plus expérimenté et, à 	expérience 	égale, le plus âgé.</a:t>
            </a:r>
          </a:p>
          <a:p>
            <a:pPr algn="l"/>
            <a:endParaRPr lang="fr-BE"/>
          </a:p>
        </p:txBody>
      </p:sp>
      <p:sp>
        <p:nvSpPr>
          <p:cNvPr id="4" name="Espace réservé du numéro de diapositive 3">
            <a:extLst>
              <a:ext uri="{FF2B5EF4-FFF2-40B4-BE49-F238E27FC236}">
                <a16:creationId xmlns:a16="http://schemas.microsoft.com/office/drawing/2014/main" id="{A19CC6D4-E6F1-B610-CB8C-635557D0EFEC}"/>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10C148-1F61-5E4B-832C-FF724BEAA9FC}" type="slidenum">
              <a:rPr kumimoji="0" lang="fr-FR" sz="1100" b="0" i="0" u="none" strike="noStrike" kern="1200" cap="none" spc="0" normalizeH="0" baseline="0" noProof="0" smtClean="0">
                <a:ln>
                  <a:noFill/>
                </a:ln>
                <a:solidFill>
                  <a:prstClr val="white"/>
                </a:solidFill>
                <a:effectLst/>
                <a:uLnTx/>
                <a:uFillTx/>
                <a:latin typeface="Avenir Next LT Pro" panose="020B0504020202020204" pitchFamily="34"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fr-FR" sz="1100" b="0" i="0" u="none" strike="noStrike" kern="1200" cap="none" spc="0" normalizeH="0" baseline="0" noProof="0">
              <a:ln>
                <a:noFill/>
              </a:ln>
              <a:solidFill>
                <a:prstClr val="white"/>
              </a:solidFill>
              <a:effectLst/>
              <a:uLnTx/>
              <a:uFillTx/>
              <a:latin typeface="Avenir Next LT Pro" panose="020B0504020202020204" pitchFamily="34" charset="77"/>
              <a:ea typeface="+mn-ea"/>
              <a:cs typeface="+mn-cs"/>
            </a:endParaRPr>
          </a:p>
        </p:txBody>
      </p:sp>
      <p:pic>
        <p:nvPicPr>
          <p:cNvPr id="6" name="Graphique 5" descr="Héros contour">
            <a:extLst>
              <a:ext uri="{FF2B5EF4-FFF2-40B4-BE49-F238E27FC236}">
                <a16:creationId xmlns:a16="http://schemas.microsoft.com/office/drawing/2014/main" id="{B5189FF1-605F-A77A-40FC-FFC2BA995D6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112314" y="4372941"/>
            <a:ext cx="1993835" cy="1993835"/>
          </a:xfrm>
          <a:prstGeom prst="rect">
            <a:avLst/>
          </a:prstGeom>
        </p:spPr>
      </p:pic>
    </p:spTree>
    <p:extLst>
      <p:ext uri="{BB962C8B-B14F-4D97-AF65-F5344CB8AC3E}">
        <p14:creationId xmlns:p14="http://schemas.microsoft.com/office/powerpoint/2010/main" val="371603801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EB91F94-E0D9-86DE-FEC2-9F68F3780BD5}"/>
              </a:ext>
            </a:extLst>
          </p:cNvPr>
          <p:cNvSpPr>
            <a:spLocks noGrp="1"/>
          </p:cNvSpPr>
          <p:nvPr>
            <p:ph type="title"/>
          </p:nvPr>
        </p:nvSpPr>
        <p:spPr>
          <a:xfrm>
            <a:off x="2897529" y="0"/>
            <a:ext cx="6400800" cy="1325563"/>
          </a:xfrm>
        </p:spPr>
        <p:txBody>
          <a:bodyPr/>
          <a:lstStyle/>
          <a:p>
            <a:r>
              <a:rPr lang="fr-BE"/>
              <a:t>Contrôle des bulletins et urnes</a:t>
            </a:r>
          </a:p>
        </p:txBody>
      </p:sp>
      <p:sp>
        <p:nvSpPr>
          <p:cNvPr id="3" name="Espace réservé du texte 2">
            <a:extLst>
              <a:ext uri="{FF2B5EF4-FFF2-40B4-BE49-F238E27FC236}">
                <a16:creationId xmlns:a16="http://schemas.microsoft.com/office/drawing/2014/main" id="{0A29D1DC-E143-C5BB-AAF3-DFE833B0AFEF}"/>
              </a:ext>
            </a:extLst>
          </p:cNvPr>
          <p:cNvSpPr>
            <a:spLocks noGrp="1"/>
          </p:cNvSpPr>
          <p:nvPr>
            <p:ph type="body" sz="quarter" idx="10"/>
          </p:nvPr>
        </p:nvSpPr>
        <p:spPr>
          <a:xfrm>
            <a:off x="6349165" y="3798310"/>
            <a:ext cx="5273774" cy="720725"/>
          </a:xfrm>
        </p:spPr>
        <p:txBody>
          <a:bodyPr>
            <a:normAutofit/>
          </a:bodyPr>
          <a:lstStyle/>
          <a:p>
            <a:pPr algn="ctr"/>
            <a:r>
              <a:rPr lang="fr-BE" sz="4000"/>
              <a:t>Les bulletins</a:t>
            </a:r>
          </a:p>
        </p:txBody>
      </p:sp>
      <p:sp>
        <p:nvSpPr>
          <p:cNvPr id="4" name="Espace réservé du texte 3">
            <a:extLst>
              <a:ext uri="{FF2B5EF4-FFF2-40B4-BE49-F238E27FC236}">
                <a16:creationId xmlns:a16="http://schemas.microsoft.com/office/drawing/2014/main" id="{1C9425FA-FCD9-68B5-84A7-748B6D846481}"/>
              </a:ext>
            </a:extLst>
          </p:cNvPr>
          <p:cNvSpPr>
            <a:spLocks noGrp="1"/>
          </p:cNvSpPr>
          <p:nvPr>
            <p:ph type="body" sz="quarter" idx="12"/>
          </p:nvPr>
        </p:nvSpPr>
        <p:spPr>
          <a:xfrm>
            <a:off x="5791200" y="1511889"/>
            <a:ext cx="6400800" cy="720725"/>
          </a:xfrm>
        </p:spPr>
        <p:txBody>
          <a:bodyPr>
            <a:normAutofit/>
          </a:bodyPr>
          <a:lstStyle/>
          <a:p>
            <a:pPr algn="ctr"/>
            <a:r>
              <a:rPr lang="fr-BE" sz="4000"/>
              <a:t>Les urnes</a:t>
            </a:r>
          </a:p>
        </p:txBody>
      </p:sp>
      <p:sp>
        <p:nvSpPr>
          <p:cNvPr id="5" name="Espace réservé du texte 4">
            <a:extLst>
              <a:ext uri="{FF2B5EF4-FFF2-40B4-BE49-F238E27FC236}">
                <a16:creationId xmlns:a16="http://schemas.microsoft.com/office/drawing/2014/main" id="{69493993-A379-67D0-0451-427F095521BC}"/>
              </a:ext>
            </a:extLst>
          </p:cNvPr>
          <p:cNvSpPr>
            <a:spLocks noGrp="1"/>
          </p:cNvSpPr>
          <p:nvPr>
            <p:ph type="body" sz="quarter" idx="13"/>
          </p:nvPr>
        </p:nvSpPr>
        <p:spPr>
          <a:xfrm>
            <a:off x="6096000" y="4636654"/>
            <a:ext cx="5791200" cy="2221345"/>
          </a:xfrm>
        </p:spPr>
        <p:txBody>
          <a:bodyPr vert="horz" lIns="91440" tIns="45720" rIns="91440" bIns="45720" rtlCol="0" anchor="t">
            <a:normAutofit fontScale="92500"/>
          </a:bodyPr>
          <a:lstStyle/>
          <a:p>
            <a:r>
              <a:rPr lang="fr-BE" sz="2800">
                <a:latin typeface="Avenir Next LT Pro"/>
              </a:rPr>
              <a:t>Astuce : compter par paquet de 50.</a:t>
            </a:r>
            <a:endParaRPr lang="fr-BE" sz="2800"/>
          </a:p>
          <a:p>
            <a:endParaRPr lang="fr-BE" sz="2800"/>
          </a:p>
          <a:p>
            <a:r>
              <a:rPr lang="fr-BE" sz="2800">
                <a:latin typeface="Avenir Next LT Pro"/>
              </a:rPr>
              <a:t>Si problème (nombre ou couleur incorrecte) </a:t>
            </a:r>
            <a:r>
              <a:rPr lang="fr-BE" sz="2800">
                <a:latin typeface="Avenir Next LT Pro"/>
                <a:sym typeface="Wingdings" panose="05000000000000000000" pitchFamily="2" charset="2"/>
              </a:rPr>
              <a:t> Contacter la cellule élection de votre commune.</a:t>
            </a:r>
            <a:endParaRPr lang="fr-BE" sz="2800"/>
          </a:p>
        </p:txBody>
      </p:sp>
      <p:sp>
        <p:nvSpPr>
          <p:cNvPr id="6" name="Espace réservé du texte 5">
            <a:extLst>
              <a:ext uri="{FF2B5EF4-FFF2-40B4-BE49-F238E27FC236}">
                <a16:creationId xmlns:a16="http://schemas.microsoft.com/office/drawing/2014/main" id="{0DAFE777-F78F-1D47-938F-5A494DE7B415}"/>
              </a:ext>
            </a:extLst>
          </p:cNvPr>
          <p:cNvSpPr>
            <a:spLocks noGrp="1"/>
          </p:cNvSpPr>
          <p:nvPr>
            <p:ph type="body" sz="quarter" idx="15"/>
          </p:nvPr>
        </p:nvSpPr>
        <p:spPr>
          <a:xfrm>
            <a:off x="5803226" y="2438340"/>
            <a:ext cx="6376747" cy="4419659"/>
          </a:xfrm>
        </p:spPr>
        <p:txBody>
          <a:bodyPr vert="horz" lIns="91440" tIns="45720" rIns="91440" bIns="45720" rtlCol="0" anchor="t">
            <a:normAutofit/>
          </a:bodyPr>
          <a:lstStyle/>
          <a:p>
            <a:r>
              <a:rPr lang="fr-BE" sz="2800">
                <a:latin typeface="Avenir Next LT Pro"/>
              </a:rPr>
              <a:t>Ouvrir et vérifier qu’elles sont vides, puis sceller.</a:t>
            </a:r>
            <a:endParaRPr lang="fr-BE" sz="2800"/>
          </a:p>
        </p:txBody>
      </p:sp>
      <p:sp>
        <p:nvSpPr>
          <p:cNvPr id="7" name="Espace réservé du numéro de diapositive 6">
            <a:extLst>
              <a:ext uri="{FF2B5EF4-FFF2-40B4-BE49-F238E27FC236}">
                <a16:creationId xmlns:a16="http://schemas.microsoft.com/office/drawing/2014/main" id="{CA2DEEC3-5E00-D47E-38BA-DE466A1EB10A}"/>
              </a:ext>
            </a:extLst>
          </p:cNvPr>
          <p:cNvSpPr>
            <a:spLocks noGrp="1"/>
          </p:cNvSpPr>
          <p:nvPr>
            <p:ph type="sldNum" sz="quarter" idx="4"/>
          </p:nvPr>
        </p:nvSpPr>
        <p:spPr/>
        <p:txBody>
          <a:bodyPr/>
          <a:lstStyle/>
          <a:p>
            <a:fld id="{B310C148-1F61-5E4B-832C-FF724BEAA9FC}" type="slidenum">
              <a:rPr lang="fr-FR" smtClean="0"/>
              <a:pPr/>
              <a:t>45</a:t>
            </a:fld>
            <a:endParaRPr lang="fr-FR"/>
          </a:p>
        </p:txBody>
      </p:sp>
      <p:pic>
        <p:nvPicPr>
          <p:cNvPr id="9" name="Image 8" descr="Une image contenant habits, intérieur, Visage humain, personne&#10;&#10;Description générée automatiquement">
            <a:extLst>
              <a:ext uri="{FF2B5EF4-FFF2-40B4-BE49-F238E27FC236}">
                <a16:creationId xmlns:a16="http://schemas.microsoft.com/office/drawing/2014/main" id="{4891A047-A430-0AD8-8CE0-D6AAA82016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291" y="1504708"/>
            <a:ext cx="5791200" cy="3860391"/>
          </a:xfrm>
          <a:prstGeom prst="rect">
            <a:avLst/>
          </a:prstGeom>
        </p:spPr>
      </p:pic>
    </p:spTree>
    <p:extLst>
      <p:ext uri="{BB962C8B-B14F-4D97-AF65-F5344CB8AC3E}">
        <p14:creationId xmlns:p14="http://schemas.microsoft.com/office/powerpoint/2010/main" val="366987227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8D297A3-AF1E-0E8F-AD25-5E8A0C089E20}"/>
              </a:ext>
            </a:extLst>
          </p:cNvPr>
          <p:cNvSpPr>
            <a:spLocks noGrp="1"/>
          </p:cNvSpPr>
          <p:nvPr>
            <p:ph type="title"/>
          </p:nvPr>
        </p:nvSpPr>
        <p:spPr>
          <a:xfrm>
            <a:off x="1209863" y="3426530"/>
            <a:ext cx="9772268" cy="1228411"/>
          </a:xfrm>
        </p:spPr>
        <p:txBody>
          <a:bodyPr/>
          <a:lstStyle/>
          <a:p>
            <a:r>
              <a:rPr lang="fr-BE"/>
              <a:t>Estampillage des bulletins de vote</a:t>
            </a:r>
          </a:p>
        </p:txBody>
      </p:sp>
      <p:sp>
        <p:nvSpPr>
          <p:cNvPr id="3" name="Espace réservé du texte 2">
            <a:extLst>
              <a:ext uri="{FF2B5EF4-FFF2-40B4-BE49-F238E27FC236}">
                <a16:creationId xmlns:a16="http://schemas.microsoft.com/office/drawing/2014/main" id="{B5D9D925-6EE0-1BF1-5A7C-419018C18D24}"/>
              </a:ext>
            </a:extLst>
          </p:cNvPr>
          <p:cNvSpPr>
            <a:spLocks noGrp="1"/>
          </p:cNvSpPr>
          <p:nvPr>
            <p:ph type="body" idx="1"/>
          </p:nvPr>
        </p:nvSpPr>
        <p:spPr>
          <a:xfrm>
            <a:off x="0" y="4788518"/>
            <a:ext cx="12191999" cy="2069481"/>
          </a:xfrm>
        </p:spPr>
        <p:txBody>
          <a:bodyPr/>
          <a:lstStyle/>
          <a:p>
            <a:pPr algn="l"/>
            <a:r>
              <a:rPr lang="fr-BE">
                <a:latin typeface="Avenir Next LT Pro"/>
              </a:rPr>
              <a:t>Tirez au sort un numéro entre 1 et 9. </a:t>
            </a:r>
            <a:endParaRPr lang="fr-FR">
              <a:latin typeface="Avenir Next LT Pro"/>
            </a:endParaRPr>
          </a:p>
          <a:p>
            <a:pPr algn="l"/>
            <a:r>
              <a:rPr lang="fr-BE">
                <a:latin typeface="Avenir Next LT Pro"/>
              </a:rPr>
              <a:t>Ceci déterminera l’emplacement du timbre à date sur les bulletins de vote pliés et remis aux électeurs.</a:t>
            </a:r>
          </a:p>
        </p:txBody>
      </p:sp>
      <p:sp>
        <p:nvSpPr>
          <p:cNvPr id="5" name="Espace réservé du numéro de diapositive 4">
            <a:extLst>
              <a:ext uri="{FF2B5EF4-FFF2-40B4-BE49-F238E27FC236}">
                <a16:creationId xmlns:a16="http://schemas.microsoft.com/office/drawing/2014/main" id="{D0AE7818-346A-5C62-9056-E8AE8A7B2BCA}"/>
              </a:ext>
            </a:extLst>
          </p:cNvPr>
          <p:cNvSpPr>
            <a:spLocks noGrp="1"/>
          </p:cNvSpPr>
          <p:nvPr>
            <p:ph type="sldNum" sz="quarter" idx="4"/>
          </p:nvPr>
        </p:nvSpPr>
        <p:spPr/>
        <p:txBody>
          <a:bodyPr/>
          <a:lstStyle/>
          <a:p>
            <a:fld id="{B310C148-1F61-5E4B-832C-FF724BEAA9FC}" type="slidenum">
              <a:rPr lang="fr-FR" smtClean="0"/>
              <a:pPr/>
              <a:t>46</a:t>
            </a:fld>
            <a:endParaRPr lang="fr-FR"/>
          </a:p>
        </p:txBody>
      </p:sp>
      <p:grpSp>
        <p:nvGrpSpPr>
          <p:cNvPr id="6" name="Group 27">
            <a:extLst>
              <a:ext uri="{FF2B5EF4-FFF2-40B4-BE49-F238E27FC236}">
                <a16:creationId xmlns:a16="http://schemas.microsoft.com/office/drawing/2014/main" id="{3C4824F5-AB7A-02A2-1E63-9599DFB57B5A}"/>
              </a:ext>
            </a:extLst>
          </p:cNvPr>
          <p:cNvGrpSpPr>
            <a:grpSpLocks/>
          </p:cNvGrpSpPr>
          <p:nvPr/>
        </p:nvGrpSpPr>
        <p:grpSpPr bwMode="auto">
          <a:xfrm>
            <a:off x="2805222" y="391407"/>
            <a:ext cx="6181821" cy="3106878"/>
            <a:chOff x="3059" y="3556"/>
            <a:chExt cx="4275" cy="2518"/>
          </a:xfrm>
        </p:grpSpPr>
        <p:grpSp>
          <p:nvGrpSpPr>
            <p:cNvPr id="7" name="Group 4">
              <a:extLst>
                <a:ext uri="{FF2B5EF4-FFF2-40B4-BE49-F238E27FC236}">
                  <a16:creationId xmlns:a16="http://schemas.microsoft.com/office/drawing/2014/main" id="{7A37DE95-2D80-D952-EC04-612F354044D4}"/>
                </a:ext>
              </a:extLst>
            </p:cNvPr>
            <p:cNvGrpSpPr>
              <a:grpSpLocks/>
            </p:cNvGrpSpPr>
            <p:nvPr/>
          </p:nvGrpSpPr>
          <p:grpSpPr bwMode="auto">
            <a:xfrm>
              <a:off x="3059" y="3556"/>
              <a:ext cx="4275" cy="2518"/>
              <a:chOff x="3060" y="3555"/>
              <a:chExt cx="5130" cy="3020"/>
            </a:xfrm>
          </p:grpSpPr>
          <p:sp>
            <p:nvSpPr>
              <p:cNvPr id="17" name="Rectangle 16">
                <a:extLst>
                  <a:ext uri="{FF2B5EF4-FFF2-40B4-BE49-F238E27FC236}">
                    <a16:creationId xmlns:a16="http://schemas.microsoft.com/office/drawing/2014/main" id="{D709537A-2727-9A96-2C2F-BC73692531B9}"/>
                  </a:ext>
                </a:extLst>
              </p:cNvPr>
              <p:cNvSpPr>
                <a:spLocks noChangeArrowheads="1"/>
              </p:cNvSpPr>
              <p:nvPr/>
            </p:nvSpPr>
            <p:spPr bwMode="auto">
              <a:xfrm>
                <a:off x="3060" y="3635"/>
                <a:ext cx="5130" cy="2940"/>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endParaRPr lang="fr-BE"/>
              </a:p>
            </p:txBody>
          </p:sp>
          <p:grpSp>
            <p:nvGrpSpPr>
              <p:cNvPr id="18" name="Group 6">
                <a:extLst>
                  <a:ext uri="{FF2B5EF4-FFF2-40B4-BE49-F238E27FC236}">
                    <a16:creationId xmlns:a16="http://schemas.microsoft.com/office/drawing/2014/main" id="{CC08C816-2C3B-ED52-DCE2-178B3CFA4094}"/>
                  </a:ext>
                </a:extLst>
              </p:cNvPr>
              <p:cNvGrpSpPr>
                <a:grpSpLocks/>
              </p:cNvGrpSpPr>
              <p:nvPr/>
            </p:nvGrpSpPr>
            <p:grpSpPr bwMode="auto">
              <a:xfrm>
                <a:off x="3060" y="3555"/>
                <a:ext cx="5130" cy="3020"/>
                <a:chOff x="3060" y="3555"/>
                <a:chExt cx="5130" cy="3020"/>
              </a:xfrm>
            </p:grpSpPr>
            <p:cxnSp>
              <p:nvCxnSpPr>
                <p:cNvPr id="19" name="Line 7">
                  <a:extLst>
                    <a:ext uri="{FF2B5EF4-FFF2-40B4-BE49-F238E27FC236}">
                      <a16:creationId xmlns:a16="http://schemas.microsoft.com/office/drawing/2014/main" id="{935D8F09-2B01-C4E3-97B7-7A9D4D69D5C2}"/>
                    </a:ext>
                  </a:extLst>
                </p:cNvPr>
                <p:cNvCxnSpPr>
                  <a:cxnSpLocks noChangeShapeType="1"/>
                </p:cNvCxnSpPr>
                <p:nvPr/>
              </p:nvCxnSpPr>
              <p:spPr bwMode="auto">
                <a:xfrm>
                  <a:off x="4795" y="3635"/>
                  <a:ext cx="0" cy="294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20" name="Line 8">
                  <a:extLst>
                    <a:ext uri="{FF2B5EF4-FFF2-40B4-BE49-F238E27FC236}">
                      <a16:creationId xmlns:a16="http://schemas.microsoft.com/office/drawing/2014/main" id="{E00A725E-F287-97DB-BAA2-057519EBEB39}"/>
                    </a:ext>
                  </a:extLst>
                </p:cNvPr>
                <p:cNvCxnSpPr>
                  <a:cxnSpLocks noChangeShapeType="1"/>
                </p:cNvCxnSpPr>
                <p:nvPr/>
              </p:nvCxnSpPr>
              <p:spPr bwMode="auto">
                <a:xfrm>
                  <a:off x="6540" y="3555"/>
                  <a:ext cx="0" cy="295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21" name="Line 9">
                  <a:extLst>
                    <a:ext uri="{FF2B5EF4-FFF2-40B4-BE49-F238E27FC236}">
                      <a16:creationId xmlns:a16="http://schemas.microsoft.com/office/drawing/2014/main" id="{324D7810-FD71-C7A4-6C8E-911EAECD26E3}"/>
                    </a:ext>
                  </a:extLst>
                </p:cNvPr>
                <p:cNvCxnSpPr>
                  <a:cxnSpLocks noChangeShapeType="1"/>
                </p:cNvCxnSpPr>
                <p:nvPr/>
              </p:nvCxnSpPr>
              <p:spPr bwMode="auto">
                <a:xfrm>
                  <a:off x="3060" y="4515"/>
                  <a:ext cx="513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22" name="Line 10">
                  <a:extLst>
                    <a:ext uri="{FF2B5EF4-FFF2-40B4-BE49-F238E27FC236}">
                      <a16:creationId xmlns:a16="http://schemas.microsoft.com/office/drawing/2014/main" id="{8F0205EB-2B56-89BE-9BB8-D8391870D3BC}"/>
                    </a:ext>
                  </a:extLst>
                </p:cNvPr>
                <p:cNvCxnSpPr>
                  <a:cxnSpLocks noChangeShapeType="1"/>
                </p:cNvCxnSpPr>
                <p:nvPr/>
              </p:nvCxnSpPr>
              <p:spPr bwMode="auto">
                <a:xfrm>
                  <a:off x="3060" y="5535"/>
                  <a:ext cx="513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grpSp>
        </p:grpSp>
        <p:sp>
          <p:nvSpPr>
            <p:cNvPr id="8" name="Text Box 11">
              <a:extLst>
                <a:ext uri="{FF2B5EF4-FFF2-40B4-BE49-F238E27FC236}">
                  <a16:creationId xmlns:a16="http://schemas.microsoft.com/office/drawing/2014/main" id="{4ACC1C81-A4CC-4E16-9065-05C50307433C}"/>
                </a:ext>
              </a:extLst>
            </p:cNvPr>
            <p:cNvSpPr txBox="1">
              <a:spLocks noChangeArrowheads="1"/>
            </p:cNvSpPr>
            <p:nvPr/>
          </p:nvSpPr>
          <p:spPr bwMode="auto">
            <a:xfrm>
              <a:off x="3061" y="3666"/>
              <a:ext cx="435" cy="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a:lnSpc>
                  <a:spcPct val="107000"/>
                </a:lnSpc>
                <a:spcAft>
                  <a:spcPts val="600"/>
                </a:spcAft>
              </a:pPr>
              <a:r>
                <a:rPr lang="fr-FR" sz="1400" b="1" i="1">
                  <a:effectLst/>
                  <a:latin typeface="Times New Roman" panose="02020603050405020304" pitchFamily="18" charset="0"/>
                  <a:ea typeface="Times New Roman" panose="02020603050405020304" pitchFamily="18" charset="0"/>
                  <a:cs typeface="Times New Roman" panose="02020603050405020304" pitchFamily="18" charset="0"/>
                </a:rPr>
                <a:t>1</a:t>
              </a:r>
              <a:endParaRPr lang="fr-BE" sz="1400" b="1" i="1">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9" name="Text Box 12">
              <a:extLst>
                <a:ext uri="{FF2B5EF4-FFF2-40B4-BE49-F238E27FC236}">
                  <a16:creationId xmlns:a16="http://schemas.microsoft.com/office/drawing/2014/main" id="{D0D7AD26-310A-FB42-C485-0E39A9E6A8BC}"/>
                </a:ext>
              </a:extLst>
            </p:cNvPr>
            <p:cNvSpPr txBox="1">
              <a:spLocks noChangeArrowheads="1"/>
            </p:cNvSpPr>
            <p:nvPr/>
          </p:nvSpPr>
          <p:spPr bwMode="auto">
            <a:xfrm>
              <a:off x="4498" y="3656"/>
              <a:ext cx="435" cy="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a:lnSpc>
                  <a:spcPct val="107000"/>
                </a:lnSpc>
                <a:spcAft>
                  <a:spcPts val="600"/>
                </a:spcAft>
              </a:pPr>
              <a:r>
                <a:rPr lang="fr-FR" sz="1400" b="1" i="1">
                  <a:effectLst/>
                  <a:latin typeface="Times New Roman" panose="02020603050405020304" pitchFamily="18" charset="0"/>
                  <a:ea typeface="Times New Roman" panose="02020603050405020304" pitchFamily="18" charset="0"/>
                  <a:cs typeface="Times New Roman" panose="02020603050405020304" pitchFamily="18" charset="0"/>
                </a:rPr>
                <a:t>2</a:t>
              </a:r>
              <a:endParaRPr lang="fr-BE" sz="1400" b="1" i="1">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0" name="Text Box 13">
              <a:extLst>
                <a:ext uri="{FF2B5EF4-FFF2-40B4-BE49-F238E27FC236}">
                  <a16:creationId xmlns:a16="http://schemas.microsoft.com/office/drawing/2014/main" id="{BD50EF2A-FF8F-78B7-31FD-B2B52849908A}"/>
                </a:ext>
              </a:extLst>
            </p:cNvPr>
            <p:cNvSpPr txBox="1">
              <a:spLocks noChangeArrowheads="1"/>
            </p:cNvSpPr>
            <p:nvPr/>
          </p:nvSpPr>
          <p:spPr bwMode="auto">
            <a:xfrm>
              <a:off x="5994" y="3666"/>
              <a:ext cx="435" cy="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a:lnSpc>
                  <a:spcPct val="107000"/>
                </a:lnSpc>
                <a:spcAft>
                  <a:spcPts val="600"/>
                </a:spcAft>
              </a:pPr>
              <a:r>
                <a:rPr lang="fr-FR" sz="1400" b="1" i="1">
                  <a:effectLst/>
                  <a:latin typeface="Times New Roman" panose="02020603050405020304" pitchFamily="18" charset="0"/>
                  <a:ea typeface="Times New Roman" panose="02020603050405020304" pitchFamily="18" charset="0"/>
                  <a:cs typeface="Times New Roman" panose="02020603050405020304" pitchFamily="18" charset="0"/>
                </a:rPr>
                <a:t>3</a:t>
              </a:r>
              <a:endParaRPr lang="fr-BE" sz="1400" b="1" i="1">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1" name="Text Box 14">
              <a:extLst>
                <a:ext uri="{FF2B5EF4-FFF2-40B4-BE49-F238E27FC236}">
                  <a16:creationId xmlns:a16="http://schemas.microsoft.com/office/drawing/2014/main" id="{494CAFD3-246E-1FED-DBF9-FC6FF5FDB1E8}"/>
                </a:ext>
              </a:extLst>
            </p:cNvPr>
            <p:cNvSpPr txBox="1">
              <a:spLocks noChangeArrowheads="1"/>
            </p:cNvSpPr>
            <p:nvPr/>
          </p:nvSpPr>
          <p:spPr bwMode="auto">
            <a:xfrm>
              <a:off x="3061" y="4374"/>
              <a:ext cx="435" cy="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a:lnSpc>
                  <a:spcPct val="107000"/>
                </a:lnSpc>
                <a:spcAft>
                  <a:spcPts val="600"/>
                </a:spcAft>
              </a:pPr>
              <a:r>
                <a:rPr lang="fr-FR" sz="1400" b="1" i="1">
                  <a:effectLst/>
                  <a:latin typeface="Times New Roman" panose="02020603050405020304" pitchFamily="18" charset="0"/>
                  <a:ea typeface="Times New Roman" panose="02020603050405020304" pitchFamily="18" charset="0"/>
                  <a:cs typeface="Times New Roman" panose="02020603050405020304" pitchFamily="18" charset="0"/>
                </a:rPr>
                <a:t>4</a:t>
              </a:r>
              <a:endParaRPr lang="fr-BE" sz="1400" b="1" i="1">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2" name="Text Box 15">
              <a:extLst>
                <a:ext uri="{FF2B5EF4-FFF2-40B4-BE49-F238E27FC236}">
                  <a16:creationId xmlns:a16="http://schemas.microsoft.com/office/drawing/2014/main" id="{24C47B55-7397-283C-3831-27061B195AB4}"/>
                </a:ext>
              </a:extLst>
            </p:cNvPr>
            <p:cNvSpPr txBox="1">
              <a:spLocks noChangeArrowheads="1"/>
            </p:cNvSpPr>
            <p:nvPr/>
          </p:nvSpPr>
          <p:spPr bwMode="auto">
            <a:xfrm>
              <a:off x="4515" y="4390"/>
              <a:ext cx="435" cy="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a:lnSpc>
                  <a:spcPct val="107000"/>
                </a:lnSpc>
                <a:spcAft>
                  <a:spcPts val="600"/>
                </a:spcAft>
              </a:pPr>
              <a:r>
                <a:rPr lang="fr-FR" sz="1400" b="1" i="1">
                  <a:effectLst/>
                  <a:latin typeface="Times New Roman" panose="02020603050405020304" pitchFamily="18" charset="0"/>
                  <a:ea typeface="Times New Roman" panose="02020603050405020304" pitchFamily="18" charset="0"/>
                  <a:cs typeface="Times New Roman" panose="02020603050405020304" pitchFamily="18" charset="0"/>
                </a:rPr>
                <a:t>5</a:t>
              </a:r>
              <a:endParaRPr lang="fr-BE" sz="1400" b="1" i="1">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3" name="Text Box 16">
              <a:extLst>
                <a:ext uri="{FF2B5EF4-FFF2-40B4-BE49-F238E27FC236}">
                  <a16:creationId xmlns:a16="http://schemas.microsoft.com/office/drawing/2014/main" id="{7BD9859B-B560-DA6D-989E-01948994854E}"/>
                </a:ext>
              </a:extLst>
            </p:cNvPr>
            <p:cNvSpPr txBox="1">
              <a:spLocks noChangeArrowheads="1"/>
            </p:cNvSpPr>
            <p:nvPr/>
          </p:nvSpPr>
          <p:spPr bwMode="auto">
            <a:xfrm>
              <a:off x="5969" y="4395"/>
              <a:ext cx="435" cy="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a:lnSpc>
                  <a:spcPct val="107000"/>
                </a:lnSpc>
                <a:spcAft>
                  <a:spcPts val="600"/>
                </a:spcAft>
              </a:pPr>
              <a:r>
                <a:rPr lang="fr-FR" sz="1400" b="1" i="1">
                  <a:effectLst/>
                  <a:latin typeface="Times New Roman" panose="02020603050405020304" pitchFamily="18" charset="0"/>
                  <a:ea typeface="Times New Roman" panose="02020603050405020304" pitchFamily="18" charset="0"/>
                  <a:cs typeface="Times New Roman" panose="02020603050405020304" pitchFamily="18" charset="0"/>
                </a:rPr>
                <a:t>6</a:t>
              </a:r>
              <a:endParaRPr lang="fr-BE" sz="1400" b="1" i="1">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4" name="Text Box 17">
              <a:extLst>
                <a:ext uri="{FF2B5EF4-FFF2-40B4-BE49-F238E27FC236}">
                  <a16:creationId xmlns:a16="http://schemas.microsoft.com/office/drawing/2014/main" id="{744CBFB4-CACA-92CC-4AED-56F7BB16E4B9}"/>
                </a:ext>
              </a:extLst>
            </p:cNvPr>
            <p:cNvSpPr txBox="1">
              <a:spLocks noChangeArrowheads="1"/>
            </p:cNvSpPr>
            <p:nvPr/>
          </p:nvSpPr>
          <p:spPr bwMode="auto">
            <a:xfrm>
              <a:off x="3061" y="5236"/>
              <a:ext cx="435" cy="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a:lnSpc>
                  <a:spcPct val="107000"/>
                </a:lnSpc>
                <a:spcAft>
                  <a:spcPts val="600"/>
                </a:spcAft>
              </a:pPr>
              <a:r>
                <a:rPr lang="fr-FR" sz="1400" b="1" i="1">
                  <a:effectLst/>
                  <a:latin typeface="Times New Roman" panose="02020603050405020304" pitchFamily="18" charset="0"/>
                  <a:ea typeface="Times New Roman" panose="02020603050405020304" pitchFamily="18" charset="0"/>
                  <a:cs typeface="Times New Roman" panose="02020603050405020304" pitchFamily="18" charset="0"/>
                </a:rPr>
                <a:t>7</a:t>
              </a:r>
              <a:endParaRPr lang="fr-BE" sz="1400" b="1" i="1">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5" name="Text Box 18">
              <a:extLst>
                <a:ext uri="{FF2B5EF4-FFF2-40B4-BE49-F238E27FC236}">
                  <a16:creationId xmlns:a16="http://schemas.microsoft.com/office/drawing/2014/main" id="{A4FE7091-BA4E-E8A8-6796-17D618A9051F}"/>
                </a:ext>
              </a:extLst>
            </p:cNvPr>
            <p:cNvSpPr txBox="1">
              <a:spLocks noChangeArrowheads="1"/>
            </p:cNvSpPr>
            <p:nvPr/>
          </p:nvSpPr>
          <p:spPr bwMode="auto">
            <a:xfrm>
              <a:off x="4493" y="5206"/>
              <a:ext cx="435" cy="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a:lnSpc>
                  <a:spcPct val="107000"/>
                </a:lnSpc>
                <a:spcAft>
                  <a:spcPts val="600"/>
                </a:spcAft>
              </a:pPr>
              <a:r>
                <a:rPr lang="fr-FR" sz="1400" b="1" i="1">
                  <a:effectLst/>
                  <a:latin typeface="Times New Roman" panose="02020603050405020304" pitchFamily="18" charset="0"/>
                  <a:ea typeface="Times New Roman" panose="02020603050405020304" pitchFamily="18" charset="0"/>
                  <a:cs typeface="Times New Roman" panose="02020603050405020304" pitchFamily="18" charset="0"/>
                </a:rPr>
                <a:t>8</a:t>
              </a:r>
              <a:endParaRPr lang="fr-BE" sz="1400" b="1" i="1">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6" name="Text Box 19">
              <a:extLst>
                <a:ext uri="{FF2B5EF4-FFF2-40B4-BE49-F238E27FC236}">
                  <a16:creationId xmlns:a16="http://schemas.microsoft.com/office/drawing/2014/main" id="{159FC5B8-94CB-61D6-4C41-DB2A42B9B4D6}"/>
                </a:ext>
              </a:extLst>
            </p:cNvPr>
            <p:cNvSpPr txBox="1">
              <a:spLocks noChangeArrowheads="1"/>
            </p:cNvSpPr>
            <p:nvPr/>
          </p:nvSpPr>
          <p:spPr bwMode="auto">
            <a:xfrm>
              <a:off x="5960" y="5220"/>
              <a:ext cx="653" cy="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a:lnSpc>
                  <a:spcPct val="107000"/>
                </a:lnSpc>
                <a:spcAft>
                  <a:spcPts val="600"/>
                </a:spcAft>
              </a:pPr>
              <a:r>
                <a:rPr lang="fr-FR" sz="1400" b="1" i="1">
                  <a:effectLst/>
                  <a:latin typeface="Times New Roman" panose="02020603050405020304" pitchFamily="18" charset="0"/>
                  <a:ea typeface="Times New Roman" panose="02020603050405020304" pitchFamily="18" charset="0"/>
                  <a:cs typeface="Times New Roman" panose="02020603050405020304" pitchFamily="18" charset="0"/>
                </a:rPr>
                <a:t>9</a:t>
              </a:r>
              <a:endParaRPr lang="fr-BE" sz="1400" b="1" i="1">
                <a:effectLst/>
                <a:latin typeface="Times New Roman" panose="02020603050405020304" pitchFamily="18" charset="0"/>
                <a:ea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66430838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6E2C4D46-FF93-E461-DE41-A56EFB4D26A6}"/>
              </a:ext>
            </a:extLst>
          </p:cNvPr>
          <p:cNvSpPr>
            <a:spLocks noGrp="1"/>
          </p:cNvSpPr>
          <p:nvPr>
            <p:ph type="sldNum" sz="quarter" idx="4"/>
          </p:nvPr>
        </p:nvSpPr>
        <p:spPr/>
        <p:txBody>
          <a:bodyPr/>
          <a:lstStyle/>
          <a:p>
            <a:fld id="{B310C148-1F61-5E4B-832C-FF724BEAA9FC}" type="slidenum">
              <a:rPr lang="fr-FR" smtClean="0"/>
              <a:pPr/>
              <a:t>47</a:t>
            </a:fld>
            <a:endParaRPr lang="fr-FR"/>
          </a:p>
        </p:txBody>
      </p:sp>
      <p:pic>
        <p:nvPicPr>
          <p:cNvPr id="3074" name="Picture 2" descr="Presse-papiers vérifié avec un remplissage uni">
            <a:extLst>
              <a:ext uri="{FF2B5EF4-FFF2-40B4-BE49-F238E27FC236}">
                <a16:creationId xmlns:a16="http://schemas.microsoft.com/office/drawing/2014/main" id="{2F8021AA-98D8-410E-6225-CD2AFF0AF808}"/>
              </a:ext>
            </a:extLst>
          </p:cNvPr>
          <p:cNvPicPr>
            <a:picLocks noGrp="1" noChangeAspect="1" noChangeArrowheads="1"/>
          </p:cNvPicPr>
          <p:nvPr>
            <p:ph type="clipArt" sz="quarter" idx="10"/>
          </p:nvPr>
        </p:nvPicPr>
        <p:blipFill>
          <a:blip r:embed="rId2">
            <a:extLst>
              <a:ext uri="{28A0092B-C50C-407E-A947-70E740481C1C}">
                <a14:useLocalDpi xmlns:a14="http://schemas.microsoft.com/office/drawing/2010/main" val="0"/>
              </a:ext>
            </a:extLst>
          </a:blip>
          <a:srcRect/>
          <a:stretch>
            <a:fillRect/>
          </a:stretch>
        </p:blipFill>
        <p:spPr bwMode="auto">
          <a:xfrm>
            <a:off x="5472913" y="1515035"/>
            <a:ext cx="1251978" cy="125197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078" name="Espace réservé du texte 2">
            <a:extLst>
              <a:ext uri="{FF2B5EF4-FFF2-40B4-BE49-F238E27FC236}">
                <a16:creationId xmlns:a16="http://schemas.microsoft.com/office/drawing/2014/main" id="{576D014E-EDEC-6A41-8244-0630353970CB}"/>
              </a:ext>
            </a:extLst>
          </p:cNvPr>
          <p:cNvGraphicFramePr/>
          <p:nvPr>
            <p:extLst>
              <p:ext uri="{D42A27DB-BD31-4B8C-83A1-F6EECF244321}">
                <p14:modId xmlns:p14="http://schemas.microsoft.com/office/powerpoint/2010/main" val="2492036971"/>
              </p:ext>
            </p:extLst>
          </p:nvPr>
        </p:nvGraphicFramePr>
        <p:xfrm>
          <a:off x="0" y="3429000"/>
          <a:ext cx="12191999" cy="3429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3964263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EAD3227-37D8-5BE1-9069-D320D77824DD}"/>
              </a:ext>
            </a:extLst>
          </p:cNvPr>
          <p:cNvSpPr>
            <a:spLocks noGrp="1"/>
          </p:cNvSpPr>
          <p:nvPr>
            <p:ph type="title"/>
          </p:nvPr>
        </p:nvSpPr>
        <p:spPr>
          <a:xfrm>
            <a:off x="561975" y="5118608"/>
            <a:ext cx="10648756" cy="1228411"/>
          </a:xfrm>
        </p:spPr>
        <p:txBody>
          <a:bodyPr>
            <a:normAutofit fontScale="90000"/>
          </a:bodyPr>
          <a:lstStyle/>
          <a:p>
            <a:r>
              <a:rPr lang="fr-BE">
                <a:latin typeface="Avenir Next LT Pro Demi"/>
                <a:cs typeface="Arial"/>
              </a:rPr>
              <a:t>Les membres du bureau votent au préalable.</a:t>
            </a:r>
            <a:br>
              <a:rPr lang="fr-BE"/>
            </a:br>
            <a:br>
              <a:rPr lang="fr-BE"/>
            </a:br>
            <a:r>
              <a:rPr lang="fr-BE">
                <a:latin typeface="Avenir Next LT Pro Demi"/>
                <a:cs typeface="Arial"/>
              </a:rPr>
              <a:t>Le scrutin s’ouvre à 8h et se clôture à 13h.</a:t>
            </a:r>
          </a:p>
        </p:txBody>
      </p:sp>
      <p:sp>
        <p:nvSpPr>
          <p:cNvPr id="5" name="Espace réservé du numéro de diapositive 4">
            <a:extLst>
              <a:ext uri="{FF2B5EF4-FFF2-40B4-BE49-F238E27FC236}">
                <a16:creationId xmlns:a16="http://schemas.microsoft.com/office/drawing/2014/main" id="{1CD3C58D-D16A-71C0-187C-D116B7D97D0F}"/>
              </a:ext>
            </a:extLst>
          </p:cNvPr>
          <p:cNvSpPr>
            <a:spLocks noGrp="1"/>
          </p:cNvSpPr>
          <p:nvPr>
            <p:ph type="sldNum" sz="quarter" idx="4"/>
          </p:nvPr>
        </p:nvSpPr>
        <p:spPr/>
        <p:txBody>
          <a:bodyPr/>
          <a:lstStyle/>
          <a:p>
            <a:fld id="{B310C148-1F61-5E4B-832C-FF724BEAA9FC}" type="slidenum">
              <a:rPr lang="fr-FR" smtClean="0"/>
              <a:pPr/>
              <a:t>48</a:t>
            </a:fld>
            <a:endParaRPr lang="fr-FR"/>
          </a:p>
        </p:txBody>
      </p:sp>
      <p:graphicFrame>
        <p:nvGraphicFramePr>
          <p:cNvPr id="6" name="Tableau 6">
            <a:extLst>
              <a:ext uri="{FF2B5EF4-FFF2-40B4-BE49-F238E27FC236}">
                <a16:creationId xmlns:a16="http://schemas.microsoft.com/office/drawing/2014/main" id="{37E7F81F-871A-D89F-9AC8-8EA35FDE2C2A}"/>
              </a:ext>
            </a:extLst>
          </p:cNvPr>
          <p:cNvGraphicFramePr>
            <a:graphicFrameLocks noGrp="1"/>
          </p:cNvGraphicFramePr>
          <p:nvPr>
            <p:extLst>
              <p:ext uri="{D42A27DB-BD31-4B8C-83A1-F6EECF244321}">
                <p14:modId xmlns:p14="http://schemas.microsoft.com/office/powerpoint/2010/main" val="3965551755"/>
              </p:ext>
            </p:extLst>
          </p:nvPr>
        </p:nvGraphicFramePr>
        <p:xfrm>
          <a:off x="561974" y="403076"/>
          <a:ext cx="11001376" cy="4287526"/>
        </p:xfrm>
        <a:graphic>
          <a:graphicData uri="http://schemas.openxmlformats.org/drawingml/2006/table">
            <a:tbl>
              <a:tblPr firstRow="1" bandRow="1">
                <a:tableStyleId>{5C22544A-7EE6-4342-B048-85BDC9FD1C3A}</a:tableStyleId>
              </a:tblPr>
              <a:tblGrid>
                <a:gridCol w="5500688">
                  <a:extLst>
                    <a:ext uri="{9D8B030D-6E8A-4147-A177-3AD203B41FA5}">
                      <a16:colId xmlns:a16="http://schemas.microsoft.com/office/drawing/2014/main" val="1025284372"/>
                    </a:ext>
                  </a:extLst>
                </a:gridCol>
                <a:gridCol w="5500688">
                  <a:extLst>
                    <a:ext uri="{9D8B030D-6E8A-4147-A177-3AD203B41FA5}">
                      <a16:colId xmlns:a16="http://schemas.microsoft.com/office/drawing/2014/main" val="2766677285"/>
                    </a:ext>
                  </a:extLst>
                </a:gridCol>
              </a:tblGrid>
              <a:tr h="843286">
                <a:tc>
                  <a:txBody>
                    <a:bodyPr/>
                    <a:lstStyle/>
                    <a:p>
                      <a:pPr algn="ctr"/>
                      <a:r>
                        <a:rPr lang="fr-BE" sz="3200"/>
                        <a:t>Électeur admis</a:t>
                      </a:r>
                    </a:p>
                  </a:txBody>
                  <a:tcPr>
                    <a:solidFill>
                      <a:schemeClr val="accent6">
                        <a:lumMod val="60000"/>
                        <a:lumOff val="40000"/>
                      </a:schemeClr>
                    </a:solidFill>
                  </a:tcPr>
                </a:tc>
                <a:tc>
                  <a:txBody>
                    <a:bodyPr/>
                    <a:lstStyle/>
                    <a:p>
                      <a:pPr algn="ctr"/>
                      <a:r>
                        <a:rPr lang="fr-BE" sz="3200"/>
                        <a:t>Électeurs non admis</a:t>
                      </a:r>
                    </a:p>
                  </a:txBody>
                  <a:tcPr>
                    <a:solidFill>
                      <a:srgbClr val="FF0000"/>
                    </a:solidFill>
                  </a:tcPr>
                </a:tc>
                <a:extLst>
                  <a:ext uri="{0D108BD9-81ED-4DB2-BD59-A6C34878D82A}">
                    <a16:rowId xmlns:a16="http://schemas.microsoft.com/office/drawing/2014/main" val="827251874"/>
                  </a:ext>
                </a:extLst>
              </a:tr>
              <a:tr h="3116088">
                <a:tc>
                  <a:txBody>
                    <a:bodyPr/>
                    <a:lstStyle/>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fr-BE" sz="2000" baseline="0">
                          <a:solidFill>
                            <a:schemeClr val="bg1"/>
                          </a:solidFill>
                        </a:rPr>
                        <a:t>Électeurs inscrits sur le registre de scrutin</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fr-BE" sz="2000" baseline="0">
                          <a:solidFill>
                            <a:schemeClr val="bg1"/>
                          </a:solidFill>
                        </a:rPr>
                        <a:t>Membres du bureau (électeurs dans la circonscription électorale)</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fr-BE" sz="2000" baseline="0">
                          <a:solidFill>
                            <a:schemeClr val="bg1"/>
                          </a:solidFill>
                        </a:rPr>
                        <a:t>Témoins (électeurs dans la circonscription électorale)</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fr-BE" sz="2000" baseline="0">
                          <a:solidFill>
                            <a:schemeClr val="bg1"/>
                          </a:solidFill>
                        </a:rPr>
                        <a:t>Électeurs en situation de handicap sollicitant un isoloir adapté</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fr-BE" sz="2000" baseline="0">
                          <a:solidFill>
                            <a:schemeClr val="bg1"/>
                          </a:solidFill>
                        </a:rPr>
                        <a:t>Accompagnants (électeurs dans la circonscription électorale)</a:t>
                      </a:r>
                    </a:p>
                  </a:txBody>
                  <a:tcPr>
                    <a:solidFill>
                      <a:schemeClr val="accent6">
                        <a:lumMod val="60000"/>
                        <a:lumOff val="40000"/>
                      </a:schemeClr>
                    </a:solidFill>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BE" sz="2000">
                          <a:solidFill>
                            <a:schemeClr val="bg1"/>
                          </a:solidFill>
                        </a:rPr>
                        <a:t>La commune vous communiquera ces noms.</a:t>
                      </a:r>
                      <a:r>
                        <a:rPr lang="fr-BE" sz="2000" baseline="0">
                          <a:solidFill>
                            <a:schemeClr val="bg1"/>
                          </a:solidFill>
                        </a:rPr>
                        <a:t> Cela peut se faire jusqu'au jour du scrutin.</a:t>
                      </a:r>
                      <a:endParaRPr lang="fr-BE" sz="2000">
                        <a:solidFill>
                          <a:schemeClr val="bg1"/>
                        </a:solidFill>
                      </a:endParaRPr>
                    </a:p>
                    <a:p>
                      <a:endParaRPr lang="fr-BE" sz="2000"/>
                    </a:p>
                  </a:txBody>
                  <a:tcPr>
                    <a:solidFill>
                      <a:srgbClr val="FF0000"/>
                    </a:solidFill>
                  </a:tcPr>
                </a:tc>
                <a:extLst>
                  <a:ext uri="{0D108BD9-81ED-4DB2-BD59-A6C34878D82A}">
                    <a16:rowId xmlns:a16="http://schemas.microsoft.com/office/drawing/2014/main" val="4099193591"/>
                  </a:ext>
                </a:extLst>
              </a:tr>
            </a:tbl>
          </a:graphicData>
        </a:graphic>
      </p:graphicFrame>
    </p:spTree>
    <p:extLst>
      <p:ext uri="{BB962C8B-B14F-4D97-AF65-F5344CB8AC3E}">
        <p14:creationId xmlns:p14="http://schemas.microsoft.com/office/powerpoint/2010/main" val="202315869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texte 5">
            <a:extLst>
              <a:ext uri="{FF2B5EF4-FFF2-40B4-BE49-F238E27FC236}">
                <a16:creationId xmlns:a16="http://schemas.microsoft.com/office/drawing/2014/main" id="{D6EB6C3E-460E-E707-717B-B8149A1F4E9F}"/>
              </a:ext>
            </a:extLst>
          </p:cNvPr>
          <p:cNvSpPr>
            <a:spLocks noGrp="1"/>
          </p:cNvSpPr>
          <p:nvPr>
            <p:ph type="body" sz="quarter" idx="15"/>
          </p:nvPr>
        </p:nvSpPr>
        <p:spPr>
          <a:xfrm>
            <a:off x="381000" y="194113"/>
            <a:ext cx="10953749" cy="6181725"/>
          </a:xfrm>
        </p:spPr>
        <p:txBody>
          <a:bodyPr>
            <a:normAutofit/>
          </a:bodyPr>
          <a:lstStyle/>
          <a:p>
            <a:r>
              <a:rPr lang="fr-BE" sz="4000"/>
              <a:t>Répartition des tâches</a:t>
            </a:r>
          </a:p>
        </p:txBody>
      </p:sp>
      <p:sp>
        <p:nvSpPr>
          <p:cNvPr id="7" name="Espace réservé du numéro de diapositive 6">
            <a:extLst>
              <a:ext uri="{FF2B5EF4-FFF2-40B4-BE49-F238E27FC236}">
                <a16:creationId xmlns:a16="http://schemas.microsoft.com/office/drawing/2014/main" id="{9B334D9F-C369-9533-2B00-A6510F23DD47}"/>
              </a:ext>
            </a:extLst>
          </p:cNvPr>
          <p:cNvSpPr>
            <a:spLocks noGrp="1"/>
          </p:cNvSpPr>
          <p:nvPr>
            <p:ph type="sldNum" sz="quarter" idx="4"/>
          </p:nvPr>
        </p:nvSpPr>
        <p:spPr/>
        <p:txBody>
          <a:bodyPr/>
          <a:lstStyle/>
          <a:p>
            <a:fld id="{B310C148-1F61-5E4B-832C-FF724BEAA9FC}" type="slidenum">
              <a:rPr lang="fr-FR" smtClean="0"/>
              <a:pPr/>
              <a:t>49</a:t>
            </a:fld>
            <a:endParaRPr lang="fr-FR"/>
          </a:p>
        </p:txBody>
      </p:sp>
      <p:graphicFrame>
        <p:nvGraphicFramePr>
          <p:cNvPr id="8" name="Espace réservé du contenu 6">
            <a:extLst>
              <a:ext uri="{FF2B5EF4-FFF2-40B4-BE49-F238E27FC236}">
                <a16:creationId xmlns:a16="http://schemas.microsoft.com/office/drawing/2014/main" id="{E07F78F2-0FBA-339A-C55F-363F19F9BBAA}"/>
              </a:ext>
            </a:extLst>
          </p:cNvPr>
          <p:cNvGraphicFramePr>
            <a:graphicFrameLocks noGrp="1"/>
          </p:cNvGraphicFramePr>
          <p:nvPr>
            <p:ph idx="1"/>
            <p:extLst>
              <p:ext uri="{D42A27DB-BD31-4B8C-83A1-F6EECF244321}">
                <p14:modId xmlns:p14="http://schemas.microsoft.com/office/powerpoint/2010/main" val="1405422523"/>
              </p:ext>
            </p:extLst>
          </p:nvPr>
        </p:nvGraphicFramePr>
        <p:xfrm>
          <a:off x="381000" y="1285241"/>
          <a:ext cx="11739238" cy="46399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Picture 7" descr="Kaart, Identificatie, Identiteitskaart, Id Kaart, Pass">
            <a:extLst>
              <a:ext uri="{FF2B5EF4-FFF2-40B4-BE49-F238E27FC236}">
                <a16:creationId xmlns:a16="http://schemas.microsoft.com/office/drawing/2014/main" id="{23B0B0C6-3337-BAE3-6A52-409BBAC6265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57251" y="1088211"/>
            <a:ext cx="850607" cy="567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descr="Gratuit Photos gratuites de boîtes, chèque, choix Photos">
            <a:extLst>
              <a:ext uri="{FF2B5EF4-FFF2-40B4-BE49-F238E27FC236}">
                <a16:creationId xmlns:a16="http://schemas.microsoft.com/office/drawing/2014/main" id="{A73165D2-35FB-FCCD-A969-04B8E0CAF089}"/>
              </a:ext>
            </a:extLst>
          </p:cNvPr>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sharpenSoften amount="42000"/>
                    </a14:imgEffect>
                    <a14:imgEffect>
                      <a14:brightnessContrast bright="13000" contrast="11000"/>
                    </a14:imgEffect>
                  </a14:imgLayer>
                </a14:imgProps>
              </a:ext>
              <a:ext uri="{28A0092B-C50C-407E-A947-70E740481C1C}">
                <a14:useLocalDpi xmlns:a14="http://schemas.microsoft.com/office/drawing/2010/main" val="0"/>
              </a:ext>
            </a:extLst>
          </a:blip>
          <a:srcRect t="15940" r="15604"/>
          <a:stretch/>
        </p:blipFill>
        <p:spPr bwMode="auto">
          <a:xfrm>
            <a:off x="2930395" y="5970702"/>
            <a:ext cx="1171023" cy="77757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Gratuit Photos gratuites de boîtes, chèque, choix Photos">
            <a:extLst>
              <a:ext uri="{FF2B5EF4-FFF2-40B4-BE49-F238E27FC236}">
                <a16:creationId xmlns:a16="http://schemas.microsoft.com/office/drawing/2014/main" id="{A70B57F9-0B85-BCB3-2778-F8CF9A094281}"/>
              </a:ext>
            </a:extLst>
          </p:cNvPr>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sharpenSoften amount="42000"/>
                    </a14:imgEffect>
                    <a14:imgEffect>
                      <a14:brightnessContrast bright="13000" contrast="11000"/>
                    </a14:imgEffect>
                  </a14:imgLayer>
                </a14:imgProps>
              </a:ext>
              <a:ext uri="{28A0092B-C50C-407E-A947-70E740481C1C}">
                <a14:useLocalDpi xmlns:a14="http://schemas.microsoft.com/office/drawing/2010/main" val="0"/>
              </a:ext>
            </a:extLst>
          </a:blip>
          <a:srcRect t="15940" r="15604"/>
          <a:stretch/>
        </p:blipFill>
        <p:spPr bwMode="auto">
          <a:xfrm>
            <a:off x="4487404" y="1050096"/>
            <a:ext cx="1030798" cy="68446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7" descr="Timbre, Timbre En Caoutchouc, Cachet, Encre">
            <a:extLst>
              <a:ext uri="{FF2B5EF4-FFF2-40B4-BE49-F238E27FC236}">
                <a16:creationId xmlns:a16="http://schemas.microsoft.com/office/drawing/2014/main" id="{8A661023-F521-6154-BF0E-FE061427ADB7}"/>
              </a:ext>
            </a:extLst>
          </p:cNvPr>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4150" b="93676" l="7262" r="91982">
                        <a14:foregroundMark x1="65507" y1="28458" x2="65507" y2="28458"/>
                        <a14:foregroundMark x1="79425" y1="66601" x2="79425" y2="66601"/>
                        <a14:foregroundMark x1="47504" y1="31621" x2="47504" y2="31621"/>
                        <a14:foregroundMark x1="81089" y1="80632" x2="81089" y2="80632"/>
                        <a14:foregroundMark x1="48563" y1="79249" x2="48563" y2="79249"/>
                        <a14:foregroundMark x1="56581" y1="77470" x2="56581" y2="77470"/>
                        <a14:foregroundMark x1="60666" y1="79644" x2="60666" y2="79644"/>
                      </a14:backgroundRemoval>
                    </a14:imgEffect>
                    <a14:imgEffect>
                      <a14:brightnessContrast bright="20000"/>
                    </a14:imgEffect>
                  </a14:imgLayer>
                </a14:imgProps>
              </a:ext>
              <a:ext uri="{28A0092B-C50C-407E-A947-70E740481C1C}">
                <a14:useLocalDpi xmlns:a14="http://schemas.microsoft.com/office/drawing/2010/main" val="0"/>
              </a:ext>
            </a:extLst>
          </a:blip>
          <a:srcRect l="6936" t="4075" r="8092" b="6264"/>
          <a:stretch/>
        </p:blipFill>
        <p:spPr bwMode="auto">
          <a:xfrm>
            <a:off x="5689652" y="5170167"/>
            <a:ext cx="1346096" cy="1087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Image 12">
            <a:extLst>
              <a:ext uri="{FF2B5EF4-FFF2-40B4-BE49-F238E27FC236}">
                <a16:creationId xmlns:a16="http://schemas.microsoft.com/office/drawing/2014/main" id="{71EBB514-0695-A2AF-3C38-65E12BD06A05}"/>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454101" y="501154"/>
            <a:ext cx="1286801" cy="724550"/>
          </a:xfrm>
          <a:prstGeom prst="rect">
            <a:avLst/>
          </a:prstGeom>
        </p:spPr>
      </p:pic>
      <p:pic>
        <p:nvPicPr>
          <p:cNvPr id="14" name="Picture 7" descr="Timbre, Timbre En Caoutchouc, Cachet, Encre">
            <a:extLst>
              <a:ext uri="{FF2B5EF4-FFF2-40B4-BE49-F238E27FC236}">
                <a16:creationId xmlns:a16="http://schemas.microsoft.com/office/drawing/2014/main" id="{551444BD-DF4B-9E68-A64C-57CCB0510B07}"/>
              </a:ext>
            </a:extLst>
          </p:cNvPr>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4150" b="93676" l="7262" r="91982">
                        <a14:foregroundMark x1="65507" y1="28458" x2="65507" y2="28458"/>
                        <a14:foregroundMark x1="79425" y1="66601" x2="79425" y2="66601"/>
                        <a14:foregroundMark x1="47504" y1="31621" x2="47504" y2="31621"/>
                        <a14:foregroundMark x1="81089" y1="80632" x2="81089" y2="80632"/>
                        <a14:foregroundMark x1="48563" y1="79249" x2="48563" y2="79249"/>
                        <a14:foregroundMark x1="56581" y1="77470" x2="56581" y2="77470"/>
                        <a14:foregroundMark x1="60666" y1="79644" x2="60666" y2="79644"/>
                      </a14:backgroundRemoval>
                    </a14:imgEffect>
                    <a14:imgEffect>
                      <a14:brightnessContrast bright="20000"/>
                    </a14:imgEffect>
                  </a14:imgLayer>
                </a14:imgProps>
              </a:ext>
              <a:ext uri="{28A0092B-C50C-407E-A947-70E740481C1C}">
                <a14:useLocalDpi xmlns:a14="http://schemas.microsoft.com/office/drawing/2010/main" val="0"/>
              </a:ext>
            </a:extLst>
          </a:blip>
          <a:srcRect l="6936" t="4075" r="8092" b="6264"/>
          <a:stretch/>
        </p:blipFill>
        <p:spPr bwMode="auto">
          <a:xfrm>
            <a:off x="9280655" y="5852157"/>
            <a:ext cx="1224658" cy="989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ZoneTexte 1">
            <a:extLst>
              <a:ext uri="{FF2B5EF4-FFF2-40B4-BE49-F238E27FC236}">
                <a16:creationId xmlns:a16="http://schemas.microsoft.com/office/drawing/2014/main" id="{2DE8EE4D-8436-90F1-B4EA-51BADBD421A1}"/>
              </a:ext>
            </a:extLst>
          </p:cNvPr>
          <p:cNvSpPr txBox="1"/>
          <p:nvPr/>
        </p:nvSpPr>
        <p:spPr>
          <a:xfrm>
            <a:off x="-25773" y="6062260"/>
            <a:ext cx="2832847" cy="738664"/>
          </a:xfrm>
          <a:prstGeom prst="rect">
            <a:avLst/>
          </a:prstGeom>
          <a:noFill/>
        </p:spPr>
        <p:txBody>
          <a:bodyPr wrap="square" rtlCol="0">
            <a:spAutoFit/>
          </a:bodyPr>
          <a:lstStyle/>
          <a:p>
            <a:r>
              <a:rPr lang="fr-BE" sz="1400"/>
              <a:t>*Carte d’identité, passeport, titre de séjour ou permis de conduire (belge ou européen)</a:t>
            </a:r>
          </a:p>
        </p:txBody>
      </p:sp>
    </p:spTree>
    <p:extLst>
      <p:ext uri="{BB962C8B-B14F-4D97-AF65-F5344CB8AC3E}">
        <p14:creationId xmlns:p14="http://schemas.microsoft.com/office/powerpoint/2010/main" val="2436577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D311469-59FF-BABA-9F66-496B2ED4DCA9}"/>
              </a:ext>
            </a:extLst>
          </p:cNvPr>
          <p:cNvSpPr>
            <a:spLocks noGrp="1"/>
          </p:cNvSpPr>
          <p:nvPr>
            <p:ph type="title"/>
          </p:nvPr>
        </p:nvSpPr>
        <p:spPr/>
        <p:txBody>
          <a:bodyPr/>
          <a:lstStyle/>
          <a:p>
            <a:r>
              <a:rPr lang="fr-BE"/>
              <a:t>Base légale</a:t>
            </a:r>
          </a:p>
        </p:txBody>
      </p:sp>
      <p:sp>
        <p:nvSpPr>
          <p:cNvPr id="3" name="Espace réservé du contenu 2">
            <a:extLst>
              <a:ext uri="{FF2B5EF4-FFF2-40B4-BE49-F238E27FC236}">
                <a16:creationId xmlns:a16="http://schemas.microsoft.com/office/drawing/2014/main" id="{561DAA70-921A-CE67-495D-8C3C964326D4}"/>
              </a:ext>
            </a:extLst>
          </p:cNvPr>
          <p:cNvSpPr>
            <a:spLocks noGrp="1"/>
          </p:cNvSpPr>
          <p:nvPr>
            <p:ph sz="quarter" idx="10"/>
          </p:nvPr>
        </p:nvSpPr>
        <p:spPr/>
        <p:txBody>
          <a:bodyPr vert="horz" lIns="91440" tIns="45720" rIns="91440" bIns="45720" rtlCol="0" anchor="t">
            <a:normAutofit/>
          </a:bodyPr>
          <a:lstStyle/>
          <a:p>
            <a:pPr algn="ctr"/>
            <a:r>
              <a:rPr lang="fr-BE">
                <a:latin typeface="Avenir Next LT Pro"/>
              </a:rPr>
              <a:t>Code de la démocratie locale et de la décentralisation, quatrième partie</a:t>
            </a:r>
          </a:p>
          <a:p>
            <a:pPr algn="ctr"/>
            <a:endParaRPr lang="fr-BE"/>
          </a:p>
          <a:p>
            <a:pPr algn="ctr"/>
            <a:endParaRPr lang="fr-BE"/>
          </a:p>
          <a:p>
            <a:pPr algn="ctr"/>
            <a:r>
              <a:rPr lang="fr-BE">
                <a:latin typeface="Avenir Next LT Pro"/>
                <a:hlinkClick r:id="rId2"/>
              </a:rPr>
              <a:t>https://electionslocales.wallonie.be</a:t>
            </a:r>
            <a:endParaRPr lang="fr-BE">
              <a:hlinkClick r:id="rId2"/>
            </a:endParaRPr>
          </a:p>
          <a:p>
            <a:pPr algn="ctr"/>
            <a:endParaRPr lang="fr-BE"/>
          </a:p>
        </p:txBody>
      </p:sp>
      <p:sp>
        <p:nvSpPr>
          <p:cNvPr id="4" name="Espace réservé du numéro de diapositive 3">
            <a:extLst>
              <a:ext uri="{FF2B5EF4-FFF2-40B4-BE49-F238E27FC236}">
                <a16:creationId xmlns:a16="http://schemas.microsoft.com/office/drawing/2014/main" id="{2DCA08ED-7D15-9ECE-EBCC-D899E10E958B}"/>
              </a:ext>
            </a:extLst>
          </p:cNvPr>
          <p:cNvSpPr>
            <a:spLocks noGrp="1"/>
          </p:cNvSpPr>
          <p:nvPr>
            <p:ph type="sldNum" sz="quarter" idx="4"/>
          </p:nvPr>
        </p:nvSpPr>
        <p:spPr/>
        <p:txBody>
          <a:bodyPr/>
          <a:lstStyle/>
          <a:p>
            <a:fld id="{B310C148-1F61-5E4B-832C-FF724BEAA9FC}" type="slidenum">
              <a:rPr lang="fr-FR" smtClean="0"/>
              <a:pPr/>
              <a:t>5</a:t>
            </a:fld>
            <a:endParaRPr lang="fr-FR"/>
          </a:p>
        </p:txBody>
      </p:sp>
    </p:spTree>
    <p:extLst>
      <p:ext uri="{BB962C8B-B14F-4D97-AF65-F5344CB8AC3E}">
        <p14:creationId xmlns:p14="http://schemas.microsoft.com/office/powerpoint/2010/main" val="300684055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36B984C6-AF75-8307-7D7D-5B677CBBE4AD}"/>
              </a:ext>
            </a:extLst>
          </p:cNvPr>
          <p:cNvSpPr>
            <a:spLocks noGrp="1"/>
          </p:cNvSpPr>
          <p:nvPr>
            <p:ph type="body" idx="1"/>
          </p:nvPr>
        </p:nvSpPr>
        <p:spPr>
          <a:xfrm>
            <a:off x="0" y="4898390"/>
            <a:ext cx="6096000" cy="1959610"/>
          </a:xfrm>
        </p:spPr>
        <p:txBody>
          <a:bodyPr>
            <a:normAutofit lnSpcReduction="10000"/>
          </a:bodyPr>
          <a:lstStyle/>
          <a:p>
            <a:r>
              <a:rPr lang="fr-BE" u="sng"/>
              <a:t>Belges</a:t>
            </a:r>
          </a:p>
          <a:p>
            <a:r>
              <a:rPr lang="fr-BE"/>
              <a:t>Convocation blanche</a:t>
            </a:r>
          </a:p>
          <a:p>
            <a:pPr marL="457200" indent="-457200">
              <a:buFont typeface="Wingdings" panose="05000000000000000000" pitchFamily="2" charset="2"/>
              <a:buChar char="à"/>
            </a:pPr>
            <a:r>
              <a:rPr lang="fr-BE"/>
              <a:t>Commune + province</a:t>
            </a:r>
          </a:p>
          <a:p>
            <a:pPr marL="457200" indent="-457200">
              <a:buFont typeface="Wingdings" panose="05000000000000000000" pitchFamily="2" charset="2"/>
              <a:buChar char="à"/>
            </a:pPr>
            <a:r>
              <a:rPr lang="fr-BE"/>
              <a:t>Bulletin blanc + </a:t>
            </a:r>
            <a:r>
              <a:rPr lang="fr-BE">
                <a:solidFill>
                  <a:schemeClr val="accent6"/>
                </a:solidFill>
              </a:rPr>
              <a:t>bulletin vert</a:t>
            </a:r>
          </a:p>
        </p:txBody>
      </p:sp>
      <p:sp>
        <p:nvSpPr>
          <p:cNvPr id="3" name="Espace réservé du texte 2">
            <a:extLst>
              <a:ext uri="{FF2B5EF4-FFF2-40B4-BE49-F238E27FC236}">
                <a16:creationId xmlns:a16="http://schemas.microsoft.com/office/drawing/2014/main" id="{30767157-09D8-A1BD-6977-8BDEA803556A}"/>
              </a:ext>
            </a:extLst>
          </p:cNvPr>
          <p:cNvSpPr>
            <a:spLocks noGrp="1"/>
          </p:cNvSpPr>
          <p:nvPr>
            <p:ph type="body" idx="11"/>
          </p:nvPr>
        </p:nvSpPr>
        <p:spPr>
          <a:xfrm>
            <a:off x="6305550" y="4898389"/>
            <a:ext cx="5654739" cy="1959611"/>
          </a:xfrm>
        </p:spPr>
        <p:txBody>
          <a:bodyPr>
            <a:normAutofit lnSpcReduction="10000"/>
          </a:bodyPr>
          <a:lstStyle/>
          <a:p>
            <a:r>
              <a:rPr lang="fr-BE" u="sng"/>
              <a:t>Étrangers</a:t>
            </a:r>
          </a:p>
          <a:p>
            <a:r>
              <a:rPr lang="fr-BE">
                <a:solidFill>
                  <a:srgbClr val="00B0F0"/>
                </a:solidFill>
              </a:rPr>
              <a:t>Convocation bleue</a:t>
            </a:r>
          </a:p>
          <a:p>
            <a:pPr marL="457200" indent="-457200">
              <a:buFont typeface="Wingdings" panose="05000000000000000000" pitchFamily="2" charset="2"/>
              <a:buChar char="à"/>
            </a:pPr>
            <a:r>
              <a:rPr lang="fr-BE"/>
              <a:t>Commune uniquement</a:t>
            </a:r>
          </a:p>
          <a:p>
            <a:pPr marL="457200" indent="-457200">
              <a:buFont typeface="Wingdings" panose="05000000000000000000" pitchFamily="2" charset="2"/>
              <a:buChar char="à"/>
            </a:pPr>
            <a:r>
              <a:rPr lang="fr-BE"/>
              <a:t>Bulletin blanc uniquement</a:t>
            </a:r>
          </a:p>
        </p:txBody>
      </p:sp>
      <p:sp>
        <p:nvSpPr>
          <p:cNvPr id="4" name="Titre 3">
            <a:extLst>
              <a:ext uri="{FF2B5EF4-FFF2-40B4-BE49-F238E27FC236}">
                <a16:creationId xmlns:a16="http://schemas.microsoft.com/office/drawing/2014/main" id="{ADB866DB-7F77-E90D-A8DB-C4E863A842C4}"/>
              </a:ext>
            </a:extLst>
          </p:cNvPr>
          <p:cNvSpPr>
            <a:spLocks noGrp="1"/>
          </p:cNvSpPr>
          <p:nvPr>
            <p:ph type="title"/>
          </p:nvPr>
        </p:nvSpPr>
        <p:spPr/>
        <p:txBody>
          <a:bodyPr/>
          <a:lstStyle/>
          <a:p>
            <a:r>
              <a:rPr lang="fr-BE"/>
              <a:t>Types d’électeurs</a:t>
            </a:r>
          </a:p>
        </p:txBody>
      </p:sp>
      <p:pic>
        <p:nvPicPr>
          <p:cNvPr id="9" name="Espace réservé de l'image en ligne 8" descr="Une image contenant jaune, orange, Caractère coloré, rouge&#10;&#10;Description générée automatiquement">
            <a:extLst>
              <a:ext uri="{FF2B5EF4-FFF2-40B4-BE49-F238E27FC236}">
                <a16:creationId xmlns:a16="http://schemas.microsoft.com/office/drawing/2014/main" id="{09A0ED79-49B9-EBB2-D1F3-47875ABD6EEC}"/>
              </a:ext>
            </a:extLst>
          </p:cNvPr>
          <p:cNvPicPr>
            <a:picLocks noGrp="1" noChangeAspect="1"/>
          </p:cNvPicPr>
          <p:nvPr>
            <p:ph type="clipArt" sz="quarter" idx="12"/>
          </p:nvPr>
        </p:nvPicPr>
        <p:blipFill>
          <a:blip r:embed="rId2">
            <a:extLst>
              <a:ext uri="{28A0092B-C50C-407E-A947-70E740481C1C}">
                <a14:useLocalDpi xmlns:a14="http://schemas.microsoft.com/office/drawing/2010/main" val="0"/>
              </a:ext>
            </a:extLst>
          </a:blip>
          <a:stretch>
            <a:fillRect/>
          </a:stretch>
        </p:blipFill>
        <p:spPr>
          <a:xfrm>
            <a:off x="1615062" y="1959610"/>
            <a:ext cx="3356988" cy="2909389"/>
          </a:xfrm>
        </p:spPr>
      </p:pic>
      <p:pic>
        <p:nvPicPr>
          <p:cNvPr id="11" name="Espace réservé de l'image en ligne 10" descr="Monde avec un remplissage uni">
            <a:extLst>
              <a:ext uri="{FF2B5EF4-FFF2-40B4-BE49-F238E27FC236}">
                <a16:creationId xmlns:a16="http://schemas.microsoft.com/office/drawing/2014/main" id="{9B12AC22-0E1B-A85B-4E71-863CF692045F}"/>
              </a:ext>
            </a:extLst>
          </p:cNvPr>
          <p:cNvPicPr>
            <a:picLocks noGrp="1" noChangeAspect="1"/>
          </p:cNvPicPr>
          <p:nvPr>
            <p:ph type="clipArt" sz="quarter" idx="13"/>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772648" y="2419350"/>
            <a:ext cx="2019300" cy="2019300"/>
          </a:xfrm>
        </p:spPr>
      </p:pic>
      <p:sp>
        <p:nvSpPr>
          <p:cNvPr id="7" name="Espace réservé du numéro de diapositive 6">
            <a:extLst>
              <a:ext uri="{FF2B5EF4-FFF2-40B4-BE49-F238E27FC236}">
                <a16:creationId xmlns:a16="http://schemas.microsoft.com/office/drawing/2014/main" id="{84E3790F-190D-D5AB-B3A6-8F4C314FA28E}"/>
              </a:ext>
            </a:extLst>
          </p:cNvPr>
          <p:cNvSpPr>
            <a:spLocks noGrp="1"/>
          </p:cNvSpPr>
          <p:nvPr>
            <p:ph type="sldNum" sz="quarter" idx="4"/>
          </p:nvPr>
        </p:nvSpPr>
        <p:spPr/>
        <p:txBody>
          <a:bodyPr/>
          <a:lstStyle/>
          <a:p>
            <a:fld id="{B310C148-1F61-5E4B-832C-FF724BEAA9FC}" type="slidenum">
              <a:rPr lang="fr-FR" smtClean="0"/>
              <a:pPr/>
              <a:t>50</a:t>
            </a:fld>
            <a:endParaRPr lang="fr-FR"/>
          </a:p>
        </p:txBody>
      </p:sp>
    </p:spTree>
    <p:extLst>
      <p:ext uri="{BB962C8B-B14F-4D97-AF65-F5344CB8AC3E}">
        <p14:creationId xmlns:p14="http://schemas.microsoft.com/office/powerpoint/2010/main" val="300353551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5C338AC-13C2-7DF8-14D9-18F0886F0CBC}"/>
              </a:ext>
            </a:extLst>
          </p:cNvPr>
          <p:cNvSpPr>
            <a:spLocks noGrp="1"/>
          </p:cNvSpPr>
          <p:nvPr>
            <p:ph type="title"/>
          </p:nvPr>
        </p:nvSpPr>
        <p:spPr>
          <a:xfrm>
            <a:off x="295835" y="145856"/>
            <a:ext cx="11483789" cy="1046450"/>
          </a:xfrm>
        </p:spPr>
        <p:txBody>
          <a:bodyPr>
            <a:normAutofit fontScale="90000"/>
          </a:bodyPr>
          <a:lstStyle/>
          <a:p>
            <a:r>
              <a:rPr lang="fr-BE"/>
              <a:t>Comment cocher le registre des électeurs ? (1)</a:t>
            </a:r>
          </a:p>
        </p:txBody>
      </p:sp>
      <p:sp>
        <p:nvSpPr>
          <p:cNvPr id="4" name="Espace réservé du numéro de diapositive 3">
            <a:extLst>
              <a:ext uri="{FF2B5EF4-FFF2-40B4-BE49-F238E27FC236}">
                <a16:creationId xmlns:a16="http://schemas.microsoft.com/office/drawing/2014/main" id="{384404AF-B529-4295-4CA4-30AD10B4D22F}"/>
              </a:ext>
            </a:extLst>
          </p:cNvPr>
          <p:cNvSpPr>
            <a:spLocks noGrp="1"/>
          </p:cNvSpPr>
          <p:nvPr>
            <p:ph type="sldNum" sz="quarter" idx="4"/>
          </p:nvPr>
        </p:nvSpPr>
        <p:spPr/>
        <p:txBody>
          <a:bodyPr/>
          <a:lstStyle/>
          <a:p>
            <a:fld id="{B310C148-1F61-5E4B-832C-FF724BEAA9FC}" type="slidenum">
              <a:rPr lang="fr-FR" smtClean="0"/>
              <a:pPr/>
              <a:t>51</a:t>
            </a:fld>
            <a:endParaRPr lang="fr-FR"/>
          </a:p>
        </p:txBody>
      </p:sp>
      <p:graphicFrame>
        <p:nvGraphicFramePr>
          <p:cNvPr id="5" name="Tableau 4">
            <a:extLst>
              <a:ext uri="{FF2B5EF4-FFF2-40B4-BE49-F238E27FC236}">
                <a16:creationId xmlns:a16="http://schemas.microsoft.com/office/drawing/2014/main" id="{092074E5-6BB3-8F34-DA79-D4291704409E}"/>
              </a:ext>
            </a:extLst>
          </p:cNvPr>
          <p:cNvGraphicFramePr>
            <a:graphicFrameLocks noGrp="1"/>
          </p:cNvGraphicFramePr>
          <p:nvPr>
            <p:extLst>
              <p:ext uri="{D42A27DB-BD31-4B8C-83A1-F6EECF244321}">
                <p14:modId xmlns:p14="http://schemas.microsoft.com/office/powerpoint/2010/main" val="2272600938"/>
              </p:ext>
            </p:extLst>
          </p:nvPr>
        </p:nvGraphicFramePr>
        <p:xfrm>
          <a:off x="0" y="1400672"/>
          <a:ext cx="12192000" cy="5457328"/>
        </p:xfrm>
        <a:graphic>
          <a:graphicData uri="http://schemas.openxmlformats.org/drawingml/2006/table">
            <a:tbl>
              <a:tblPr/>
              <a:tblGrid>
                <a:gridCol w="4781550">
                  <a:extLst>
                    <a:ext uri="{9D8B030D-6E8A-4147-A177-3AD203B41FA5}">
                      <a16:colId xmlns:a16="http://schemas.microsoft.com/office/drawing/2014/main" val="2701575087"/>
                    </a:ext>
                  </a:extLst>
                </a:gridCol>
                <a:gridCol w="7410450">
                  <a:extLst>
                    <a:ext uri="{9D8B030D-6E8A-4147-A177-3AD203B41FA5}">
                      <a16:colId xmlns:a16="http://schemas.microsoft.com/office/drawing/2014/main" val="832343303"/>
                    </a:ext>
                  </a:extLst>
                </a:gridCol>
              </a:tblGrid>
              <a:tr h="1057770">
                <a:tc>
                  <a:txBody>
                    <a:bodyPr/>
                    <a:lstStyle/>
                    <a:p>
                      <a:pPr algn="ctr" rtl="0" fontAlgn="base"/>
                      <a:r>
                        <a:rPr lang="fr-BE" sz="2400" b="1" i="0">
                          <a:solidFill>
                            <a:schemeClr val="bg1"/>
                          </a:solidFill>
                          <a:effectLst/>
                          <a:latin typeface="+mn-lt"/>
                        </a:rPr>
                        <a:t>Caractère à inscrire en face du nom de l’électeur concerné </a:t>
                      </a:r>
                      <a:endParaRPr lang="fr-BE" sz="3600" b="1" i="0">
                        <a:solidFill>
                          <a:schemeClr val="bg1"/>
                        </a:solidFill>
                        <a:effectLst/>
                        <a:latin typeface="+mn-lt"/>
                      </a:endParaRPr>
                    </a:p>
                  </a:txBody>
                  <a:tcPr marL="87464" marR="87464" marT="43732" marB="43732">
                    <a:lnL w="7620" cap="flat" cmpd="sng" algn="ctr">
                      <a:solidFill>
                        <a:schemeClr val="bg1"/>
                      </a:solidFill>
                      <a:prstDash val="solid"/>
                      <a:round/>
                      <a:headEnd type="none" w="med" len="med"/>
                      <a:tailEnd type="none" w="med" len="med"/>
                    </a:lnL>
                    <a:lnR w="7620" cap="flat" cmpd="sng" algn="ctr">
                      <a:solidFill>
                        <a:schemeClr val="bg1"/>
                      </a:solidFill>
                      <a:prstDash val="solid"/>
                      <a:round/>
                      <a:headEnd type="none" w="med" len="med"/>
                      <a:tailEnd type="none" w="med" len="med"/>
                    </a:lnR>
                    <a:lnT w="7620" cap="flat" cmpd="sng" algn="ctr">
                      <a:solidFill>
                        <a:schemeClr val="bg1"/>
                      </a:solidFill>
                      <a:prstDash val="solid"/>
                      <a:round/>
                      <a:headEnd type="none" w="med" len="med"/>
                      <a:tailEnd type="none" w="med" len="med"/>
                    </a:lnT>
                    <a:lnB w="7620" cap="flat" cmpd="sng" algn="ctr">
                      <a:solidFill>
                        <a:schemeClr val="bg1"/>
                      </a:solidFill>
                      <a:prstDash val="solid"/>
                      <a:round/>
                      <a:headEnd type="none" w="med" len="med"/>
                      <a:tailEnd type="none" w="med" len="med"/>
                    </a:lnB>
                  </a:tcPr>
                </a:tc>
                <a:tc>
                  <a:txBody>
                    <a:bodyPr/>
                    <a:lstStyle/>
                    <a:p>
                      <a:pPr algn="ctr" rtl="0" fontAlgn="base"/>
                      <a:r>
                        <a:rPr lang="fr-FR" sz="2400" b="1" i="0">
                          <a:solidFill>
                            <a:schemeClr val="bg1"/>
                          </a:solidFill>
                          <a:effectLst/>
                          <a:latin typeface="+mn-lt"/>
                        </a:rPr>
                        <a:t>Motif</a:t>
                      </a:r>
                      <a:r>
                        <a:rPr lang="fr-FR" sz="4000" b="1" i="0">
                          <a:solidFill>
                            <a:schemeClr val="bg1"/>
                          </a:solidFill>
                          <a:effectLst/>
                          <a:latin typeface="+mn-lt"/>
                        </a:rPr>
                        <a:t> </a:t>
                      </a:r>
                      <a:endParaRPr lang="fr-FR" sz="5400" b="1" i="0">
                        <a:solidFill>
                          <a:schemeClr val="bg1"/>
                        </a:solidFill>
                        <a:effectLst/>
                        <a:latin typeface="+mn-lt"/>
                      </a:endParaRPr>
                    </a:p>
                  </a:txBody>
                  <a:tcPr marL="87464" marR="87464" marT="43732" marB="43732">
                    <a:lnL w="7620" cap="flat" cmpd="sng" algn="ctr">
                      <a:solidFill>
                        <a:schemeClr val="bg1"/>
                      </a:solidFill>
                      <a:prstDash val="solid"/>
                      <a:round/>
                      <a:headEnd type="none" w="med" len="med"/>
                      <a:tailEnd type="none" w="med" len="med"/>
                    </a:lnL>
                    <a:lnR w="7620" cap="flat" cmpd="sng" algn="ctr">
                      <a:solidFill>
                        <a:schemeClr val="bg1"/>
                      </a:solidFill>
                      <a:prstDash val="solid"/>
                      <a:round/>
                      <a:headEnd type="none" w="med" len="med"/>
                      <a:tailEnd type="none" w="med" len="med"/>
                    </a:lnR>
                    <a:lnT w="7620" cap="flat" cmpd="sng" algn="ctr">
                      <a:solidFill>
                        <a:schemeClr val="bg1"/>
                      </a:solidFill>
                      <a:prstDash val="solid"/>
                      <a:round/>
                      <a:headEnd type="none" w="med" len="med"/>
                      <a:tailEnd type="none" w="med" len="med"/>
                    </a:lnT>
                    <a:lnB w="762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75834418"/>
                  </a:ext>
                </a:extLst>
              </a:tr>
              <a:tr h="1059089">
                <a:tc>
                  <a:txBody>
                    <a:bodyPr/>
                    <a:lstStyle/>
                    <a:p>
                      <a:pPr algn="ctr" rtl="0" fontAlgn="base"/>
                      <a:r>
                        <a:rPr lang="fr-FR" sz="3200" b="1" i="0">
                          <a:effectLst/>
                          <a:latin typeface="+mn-lt"/>
                        </a:rPr>
                        <a:t>X</a:t>
                      </a:r>
                      <a:r>
                        <a:rPr lang="fr-FR" sz="1050" b="1" i="0">
                          <a:solidFill>
                            <a:srgbClr val="D13438"/>
                          </a:solidFill>
                          <a:effectLst/>
                          <a:latin typeface="+mn-lt"/>
                        </a:rPr>
                        <a:t> </a:t>
                      </a:r>
                      <a:endParaRPr lang="fr-FR" sz="1400" b="1" i="0">
                        <a:effectLst/>
                        <a:latin typeface="+mn-lt"/>
                      </a:endParaRPr>
                    </a:p>
                  </a:txBody>
                  <a:tcPr marL="87464" marR="87464" marT="43732" marB="43732" anchor="ctr">
                    <a:lnL w="7620" cap="flat" cmpd="sng" algn="ctr">
                      <a:solidFill>
                        <a:schemeClr val="bg1"/>
                      </a:solidFill>
                      <a:prstDash val="solid"/>
                      <a:round/>
                      <a:headEnd type="none" w="med" len="med"/>
                      <a:tailEnd type="none" w="med" len="med"/>
                    </a:lnL>
                    <a:lnR w="7620" cap="flat" cmpd="sng" algn="ctr">
                      <a:solidFill>
                        <a:schemeClr val="bg1"/>
                      </a:solidFill>
                      <a:prstDash val="solid"/>
                      <a:round/>
                      <a:headEnd type="none" w="med" len="med"/>
                      <a:tailEnd type="none" w="med" len="med"/>
                    </a:lnR>
                    <a:lnT w="7620" cap="flat" cmpd="sng" algn="ctr">
                      <a:solidFill>
                        <a:schemeClr val="bg1"/>
                      </a:solidFill>
                      <a:prstDash val="solid"/>
                      <a:round/>
                      <a:headEnd type="none" w="med" len="med"/>
                      <a:tailEnd type="none" w="med" len="med"/>
                    </a:lnT>
                    <a:lnB w="7620" cap="flat" cmpd="sng" algn="ctr">
                      <a:solidFill>
                        <a:schemeClr val="bg1"/>
                      </a:solidFill>
                      <a:prstDash val="solid"/>
                      <a:round/>
                      <a:headEnd type="none" w="med" len="med"/>
                      <a:tailEnd type="none" w="med" len="med"/>
                    </a:lnB>
                    <a:solidFill>
                      <a:srgbClr val="F2F2F2"/>
                    </a:solidFill>
                  </a:tcPr>
                </a:tc>
                <a:tc>
                  <a:txBody>
                    <a:bodyPr/>
                    <a:lstStyle/>
                    <a:p>
                      <a:pPr algn="ctr" rtl="0" fontAlgn="base"/>
                      <a:r>
                        <a:rPr lang="fr-BE" sz="2800" b="0" i="0">
                          <a:effectLst/>
                          <a:latin typeface="+mn-lt"/>
                        </a:rPr>
                        <a:t>L’électeur a voté en personne</a:t>
                      </a:r>
                      <a:r>
                        <a:rPr lang="fr-BE" sz="2800" b="0" i="0">
                          <a:solidFill>
                            <a:srgbClr val="D13438"/>
                          </a:solidFill>
                          <a:effectLst/>
                          <a:latin typeface="+mn-lt"/>
                        </a:rPr>
                        <a:t> </a:t>
                      </a:r>
                      <a:endParaRPr lang="fr-BE" sz="4000" b="0" i="0">
                        <a:effectLst/>
                        <a:latin typeface="+mn-lt"/>
                      </a:endParaRPr>
                    </a:p>
                  </a:txBody>
                  <a:tcPr marL="87464" marR="87464" marT="43732" marB="43732" anchor="ctr">
                    <a:lnL w="7620" cap="flat" cmpd="sng" algn="ctr">
                      <a:solidFill>
                        <a:schemeClr val="bg1"/>
                      </a:solidFill>
                      <a:prstDash val="solid"/>
                      <a:round/>
                      <a:headEnd type="none" w="med" len="med"/>
                      <a:tailEnd type="none" w="med" len="med"/>
                    </a:lnL>
                    <a:lnR w="7620" cap="flat" cmpd="sng" algn="ctr">
                      <a:solidFill>
                        <a:schemeClr val="bg1"/>
                      </a:solidFill>
                      <a:prstDash val="solid"/>
                      <a:round/>
                      <a:headEnd type="none" w="med" len="med"/>
                      <a:tailEnd type="none" w="med" len="med"/>
                    </a:lnR>
                    <a:lnT w="7620" cap="flat" cmpd="sng" algn="ctr">
                      <a:solidFill>
                        <a:schemeClr val="bg1"/>
                      </a:solidFill>
                      <a:prstDash val="solid"/>
                      <a:round/>
                      <a:headEnd type="none" w="med" len="med"/>
                      <a:tailEnd type="none" w="med" len="med"/>
                    </a:lnT>
                    <a:lnB w="7620" cap="flat" cmpd="sng" algn="ctr">
                      <a:solidFill>
                        <a:schemeClr val="bg1"/>
                      </a:solidFill>
                      <a:prstDash val="solid"/>
                      <a:round/>
                      <a:headEnd type="none" w="med" len="med"/>
                      <a:tailEnd type="none" w="med" len="med"/>
                    </a:lnB>
                    <a:solidFill>
                      <a:srgbClr val="F2F2F2"/>
                    </a:solidFill>
                  </a:tcPr>
                </a:tc>
                <a:extLst>
                  <a:ext uri="{0D108BD9-81ED-4DB2-BD59-A6C34878D82A}">
                    <a16:rowId xmlns:a16="http://schemas.microsoft.com/office/drawing/2014/main" val="275451361"/>
                  </a:ext>
                </a:extLst>
              </a:tr>
              <a:tr h="1961401">
                <a:tc>
                  <a:txBody>
                    <a:bodyPr/>
                    <a:lstStyle/>
                    <a:p>
                      <a:pPr algn="ctr" rtl="0" fontAlgn="base"/>
                      <a:r>
                        <a:rPr lang="fr-FR" sz="3200" b="1" i="0">
                          <a:solidFill>
                            <a:schemeClr val="bg1"/>
                          </a:solidFill>
                          <a:effectLst/>
                          <a:latin typeface="+mn-lt"/>
                        </a:rPr>
                        <a:t>X </a:t>
                      </a:r>
                      <a:r>
                        <a:rPr lang="fr-FR" sz="3200" b="1" i="0" err="1">
                          <a:solidFill>
                            <a:schemeClr val="bg1"/>
                          </a:solidFill>
                          <a:effectLst/>
                          <a:latin typeface="+mn-lt"/>
                        </a:rPr>
                        <a:t>X</a:t>
                      </a:r>
                      <a:r>
                        <a:rPr lang="fr-FR" sz="3200" b="1" i="0">
                          <a:solidFill>
                            <a:schemeClr val="bg1"/>
                          </a:solidFill>
                          <a:effectLst/>
                          <a:latin typeface="+mn-lt"/>
                        </a:rPr>
                        <a:t> </a:t>
                      </a:r>
                    </a:p>
                  </a:txBody>
                  <a:tcPr marL="87464" marR="87464" marT="43732" marB="43732" anchor="ctr">
                    <a:lnL w="7620" cap="flat" cmpd="sng" algn="ctr">
                      <a:solidFill>
                        <a:schemeClr val="bg1"/>
                      </a:solidFill>
                      <a:prstDash val="solid"/>
                      <a:round/>
                      <a:headEnd type="none" w="med" len="med"/>
                      <a:tailEnd type="none" w="med" len="med"/>
                    </a:lnL>
                    <a:lnR w="7620" cap="flat" cmpd="sng" algn="ctr">
                      <a:solidFill>
                        <a:schemeClr val="bg1"/>
                      </a:solidFill>
                      <a:prstDash val="solid"/>
                      <a:round/>
                      <a:headEnd type="none" w="med" len="med"/>
                      <a:tailEnd type="none" w="med" len="med"/>
                    </a:lnR>
                    <a:lnT w="7620" cap="flat" cmpd="sng" algn="ctr">
                      <a:solidFill>
                        <a:schemeClr val="bg1"/>
                      </a:solidFill>
                      <a:prstDash val="solid"/>
                      <a:round/>
                      <a:headEnd type="none" w="med" len="med"/>
                      <a:tailEnd type="none" w="med" len="med"/>
                    </a:lnT>
                    <a:lnB w="7620" cap="flat" cmpd="sng" algn="ctr">
                      <a:solidFill>
                        <a:schemeClr val="bg1"/>
                      </a:solidFill>
                      <a:prstDash val="solid"/>
                      <a:round/>
                      <a:headEnd type="none" w="med" len="med"/>
                      <a:tailEnd type="none" w="med" len="med"/>
                    </a:lnB>
                  </a:tcPr>
                </a:tc>
                <a:tc>
                  <a:txBody>
                    <a:bodyPr/>
                    <a:lstStyle/>
                    <a:p>
                      <a:pPr algn="ctr" rtl="0" fontAlgn="base"/>
                      <a:r>
                        <a:rPr lang="fr-BE" sz="2800" b="0" i="0">
                          <a:solidFill>
                            <a:schemeClr val="bg1"/>
                          </a:solidFill>
                          <a:effectLst/>
                          <a:latin typeface="+mn-lt"/>
                        </a:rPr>
                        <a:t>L’électeur a été admis au vote sans convocation ou sur présentation d’une décision du Collège bien qu’il ne soit pas inscrit </a:t>
                      </a:r>
                      <a:endParaRPr lang="fr-BE" sz="4000" b="0" i="0">
                        <a:solidFill>
                          <a:schemeClr val="bg1"/>
                        </a:solidFill>
                        <a:effectLst/>
                        <a:latin typeface="+mn-lt"/>
                      </a:endParaRPr>
                    </a:p>
                  </a:txBody>
                  <a:tcPr marL="87464" marR="87464" marT="43732" marB="43732" anchor="ctr">
                    <a:lnL w="7620" cap="flat" cmpd="sng" algn="ctr">
                      <a:solidFill>
                        <a:schemeClr val="bg1"/>
                      </a:solidFill>
                      <a:prstDash val="solid"/>
                      <a:round/>
                      <a:headEnd type="none" w="med" len="med"/>
                      <a:tailEnd type="none" w="med" len="med"/>
                    </a:lnL>
                    <a:lnR w="7620" cap="flat" cmpd="sng" algn="ctr">
                      <a:solidFill>
                        <a:schemeClr val="bg1"/>
                      </a:solidFill>
                      <a:prstDash val="solid"/>
                      <a:round/>
                      <a:headEnd type="none" w="med" len="med"/>
                      <a:tailEnd type="none" w="med" len="med"/>
                    </a:lnR>
                    <a:lnT w="7620" cap="flat" cmpd="sng" algn="ctr">
                      <a:solidFill>
                        <a:schemeClr val="bg1"/>
                      </a:solidFill>
                      <a:prstDash val="solid"/>
                      <a:round/>
                      <a:headEnd type="none" w="med" len="med"/>
                      <a:tailEnd type="none" w="med" len="med"/>
                    </a:lnT>
                    <a:lnB w="762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155758745"/>
                  </a:ext>
                </a:extLst>
              </a:tr>
              <a:tr h="1379068">
                <a:tc>
                  <a:txBody>
                    <a:bodyPr/>
                    <a:lstStyle/>
                    <a:p>
                      <a:pPr algn="ctr" rtl="0" fontAlgn="base"/>
                      <a:r>
                        <a:rPr lang="fr-FR" sz="3200" b="1" i="0">
                          <a:effectLst/>
                          <a:latin typeface="+mn-lt"/>
                        </a:rPr>
                        <a:t>P</a:t>
                      </a:r>
                      <a:r>
                        <a:rPr lang="fr-FR" sz="1050" b="1" i="0">
                          <a:solidFill>
                            <a:srgbClr val="D13438"/>
                          </a:solidFill>
                          <a:effectLst/>
                          <a:latin typeface="+mn-lt"/>
                        </a:rPr>
                        <a:t> </a:t>
                      </a:r>
                      <a:endParaRPr lang="fr-FR" sz="1400" b="1" i="0">
                        <a:effectLst/>
                        <a:latin typeface="+mn-lt"/>
                      </a:endParaRPr>
                    </a:p>
                  </a:txBody>
                  <a:tcPr marL="87464" marR="87464" marT="43732" marB="43732" anchor="ctr">
                    <a:lnL w="7620" cap="flat" cmpd="sng" algn="ctr">
                      <a:solidFill>
                        <a:schemeClr val="bg1"/>
                      </a:solidFill>
                      <a:prstDash val="solid"/>
                      <a:round/>
                      <a:headEnd type="none" w="med" len="med"/>
                      <a:tailEnd type="none" w="med" len="med"/>
                    </a:lnL>
                    <a:lnR w="7620" cap="flat" cmpd="sng" algn="ctr">
                      <a:solidFill>
                        <a:schemeClr val="bg1"/>
                      </a:solidFill>
                      <a:prstDash val="solid"/>
                      <a:round/>
                      <a:headEnd type="none" w="med" len="med"/>
                      <a:tailEnd type="none" w="med" len="med"/>
                    </a:lnR>
                    <a:lnT w="7620" cap="flat" cmpd="sng" algn="ctr">
                      <a:solidFill>
                        <a:schemeClr val="bg1"/>
                      </a:solidFill>
                      <a:prstDash val="solid"/>
                      <a:round/>
                      <a:headEnd type="none" w="med" len="med"/>
                      <a:tailEnd type="none" w="med" len="med"/>
                    </a:lnT>
                    <a:lnB w="7620" cap="flat" cmpd="sng" algn="ctr">
                      <a:solidFill>
                        <a:schemeClr val="bg1"/>
                      </a:solidFill>
                      <a:prstDash val="solid"/>
                      <a:round/>
                      <a:headEnd type="none" w="med" len="med"/>
                      <a:tailEnd type="none" w="med" len="med"/>
                    </a:lnB>
                    <a:solidFill>
                      <a:srgbClr val="F2F2F2"/>
                    </a:solidFill>
                  </a:tcPr>
                </a:tc>
                <a:tc>
                  <a:txBody>
                    <a:bodyPr/>
                    <a:lstStyle/>
                    <a:p>
                      <a:pPr algn="ctr" rtl="0" fontAlgn="base"/>
                      <a:r>
                        <a:rPr lang="fr-BE" sz="2800" b="0" i="0">
                          <a:effectLst/>
                          <a:latin typeface="+mn-lt"/>
                        </a:rPr>
                        <a:t>L’électeur a voté par procuration</a:t>
                      </a:r>
                      <a:r>
                        <a:rPr lang="fr-BE" sz="2800" b="0" i="0">
                          <a:solidFill>
                            <a:srgbClr val="D13438"/>
                          </a:solidFill>
                          <a:effectLst/>
                          <a:latin typeface="+mn-lt"/>
                        </a:rPr>
                        <a:t> </a:t>
                      </a:r>
                      <a:endParaRPr lang="fr-BE" sz="4000" b="0" i="0">
                        <a:effectLst/>
                        <a:latin typeface="+mn-lt"/>
                      </a:endParaRPr>
                    </a:p>
                  </a:txBody>
                  <a:tcPr marL="87464" marR="87464" marT="43732" marB="43732" anchor="ctr">
                    <a:lnL w="7620" cap="flat" cmpd="sng" algn="ctr">
                      <a:solidFill>
                        <a:schemeClr val="bg1"/>
                      </a:solidFill>
                      <a:prstDash val="solid"/>
                      <a:round/>
                      <a:headEnd type="none" w="med" len="med"/>
                      <a:tailEnd type="none" w="med" len="med"/>
                    </a:lnL>
                    <a:lnR w="7620" cap="flat" cmpd="sng" algn="ctr">
                      <a:solidFill>
                        <a:schemeClr val="bg1"/>
                      </a:solidFill>
                      <a:prstDash val="solid"/>
                      <a:round/>
                      <a:headEnd type="none" w="med" len="med"/>
                      <a:tailEnd type="none" w="med" len="med"/>
                    </a:lnR>
                    <a:lnT w="7620" cap="flat" cmpd="sng" algn="ctr">
                      <a:solidFill>
                        <a:schemeClr val="bg1"/>
                      </a:solidFill>
                      <a:prstDash val="solid"/>
                      <a:round/>
                      <a:headEnd type="none" w="med" len="med"/>
                      <a:tailEnd type="none" w="med" len="med"/>
                    </a:lnT>
                    <a:lnB w="7620" cap="flat" cmpd="sng" algn="ctr">
                      <a:solidFill>
                        <a:schemeClr val="bg1"/>
                      </a:solidFill>
                      <a:prstDash val="solid"/>
                      <a:round/>
                      <a:headEnd type="none" w="med" len="med"/>
                      <a:tailEnd type="none" w="med" len="med"/>
                    </a:lnB>
                    <a:solidFill>
                      <a:srgbClr val="F2F2F2"/>
                    </a:solidFill>
                  </a:tcPr>
                </a:tc>
                <a:extLst>
                  <a:ext uri="{0D108BD9-81ED-4DB2-BD59-A6C34878D82A}">
                    <a16:rowId xmlns:a16="http://schemas.microsoft.com/office/drawing/2014/main" val="1729719635"/>
                  </a:ext>
                </a:extLst>
              </a:tr>
            </a:tbl>
          </a:graphicData>
        </a:graphic>
      </p:graphicFrame>
    </p:spTree>
    <p:extLst>
      <p:ext uri="{BB962C8B-B14F-4D97-AF65-F5344CB8AC3E}">
        <p14:creationId xmlns:p14="http://schemas.microsoft.com/office/powerpoint/2010/main" val="182955651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EF8879">
            <a:alpha val="95000"/>
          </a:srgbClr>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5C338AC-13C2-7DF8-14D9-18F0886F0CBC}"/>
              </a:ext>
            </a:extLst>
          </p:cNvPr>
          <p:cNvSpPr>
            <a:spLocks noGrp="1"/>
          </p:cNvSpPr>
          <p:nvPr>
            <p:ph type="title"/>
          </p:nvPr>
        </p:nvSpPr>
        <p:spPr>
          <a:xfrm>
            <a:off x="322729" y="145856"/>
            <a:ext cx="11161701" cy="822332"/>
          </a:xfrm>
        </p:spPr>
        <p:txBody>
          <a:bodyPr>
            <a:normAutofit fontScale="90000"/>
          </a:bodyPr>
          <a:lstStyle/>
          <a:p>
            <a:r>
              <a:rPr lang="fr-BE"/>
              <a:t>Comment cocher le registre des électeurs ? (2)</a:t>
            </a:r>
          </a:p>
        </p:txBody>
      </p:sp>
      <p:sp>
        <p:nvSpPr>
          <p:cNvPr id="4" name="Espace réservé du numéro de diapositive 3">
            <a:extLst>
              <a:ext uri="{FF2B5EF4-FFF2-40B4-BE49-F238E27FC236}">
                <a16:creationId xmlns:a16="http://schemas.microsoft.com/office/drawing/2014/main" id="{384404AF-B529-4295-4CA4-30AD10B4D22F}"/>
              </a:ext>
            </a:extLst>
          </p:cNvPr>
          <p:cNvSpPr>
            <a:spLocks noGrp="1"/>
          </p:cNvSpPr>
          <p:nvPr>
            <p:ph type="sldNum" sz="quarter" idx="4"/>
          </p:nvPr>
        </p:nvSpPr>
        <p:spPr/>
        <p:txBody>
          <a:bodyPr/>
          <a:lstStyle/>
          <a:p>
            <a:fld id="{B310C148-1F61-5E4B-832C-FF724BEAA9FC}" type="slidenum">
              <a:rPr lang="fr-FR" smtClean="0"/>
              <a:pPr/>
              <a:t>52</a:t>
            </a:fld>
            <a:endParaRPr lang="fr-FR"/>
          </a:p>
        </p:txBody>
      </p:sp>
      <p:graphicFrame>
        <p:nvGraphicFramePr>
          <p:cNvPr id="5" name="Tableau 4">
            <a:extLst>
              <a:ext uri="{FF2B5EF4-FFF2-40B4-BE49-F238E27FC236}">
                <a16:creationId xmlns:a16="http://schemas.microsoft.com/office/drawing/2014/main" id="{092074E5-6BB3-8F34-DA79-D4291704409E}"/>
              </a:ext>
            </a:extLst>
          </p:cNvPr>
          <p:cNvGraphicFramePr>
            <a:graphicFrameLocks noGrp="1"/>
          </p:cNvGraphicFramePr>
          <p:nvPr>
            <p:extLst>
              <p:ext uri="{D42A27DB-BD31-4B8C-83A1-F6EECF244321}">
                <p14:modId xmlns:p14="http://schemas.microsoft.com/office/powerpoint/2010/main" val="2073882891"/>
              </p:ext>
            </p:extLst>
          </p:nvPr>
        </p:nvGraphicFramePr>
        <p:xfrm>
          <a:off x="0" y="1343608"/>
          <a:ext cx="12192000" cy="5514390"/>
        </p:xfrm>
        <a:graphic>
          <a:graphicData uri="http://schemas.openxmlformats.org/drawingml/2006/table">
            <a:tbl>
              <a:tblPr/>
              <a:tblGrid>
                <a:gridCol w="4545106">
                  <a:extLst>
                    <a:ext uri="{9D8B030D-6E8A-4147-A177-3AD203B41FA5}">
                      <a16:colId xmlns:a16="http://schemas.microsoft.com/office/drawing/2014/main" val="2701575087"/>
                    </a:ext>
                  </a:extLst>
                </a:gridCol>
                <a:gridCol w="7646894">
                  <a:extLst>
                    <a:ext uri="{9D8B030D-6E8A-4147-A177-3AD203B41FA5}">
                      <a16:colId xmlns:a16="http://schemas.microsoft.com/office/drawing/2014/main" val="832343303"/>
                    </a:ext>
                  </a:extLst>
                </a:gridCol>
              </a:tblGrid>
              <a:tr h="1286691">
                <a:tc>
                  <a:txBody>
                    <a:bodyPr/>
                    <a:lstStyle/>
                    <a:p>
                      <a:pPr algn="just" rtl="0" fontAlgn="base"/>
                      <a:r>
                        <a:rPr lang="fr-BE" sz="2400" b="1" i="0">
                          <a:solidFill>
                            <a:schemeClr val="bg1"/>
                          </a:solidFill>
                          <a:effectLst/>
                          <a:latin typeface="+mn-lt"/>
                        </a:rPr>
                        <a:t>Caractère à inscrire en face du nom de l’électeur concerné </a:t>
                      </a:r>
                      <a:endParaRPr lang="fr-BE" sz="3600" b="1" i="0">
                        <a:solidFill>
                          <a:schemeClr val="bg1"/>
                        </a:solidFill>
                        <a:effectLst/>
                        <a:latin typeface="+mn-lt"/>
                      </a:endParaRPr>
                    </a:p>
                  </a:txBody>
                  <a:tcPr marL="87464" marR="87464" marT="43732" marB="43732">
                    <a:lnL w="7620" cap="flat" cmpd="sng" algn="ctr">
                      <a:solidFill>
                        <a:schemeClr val="bg1"/>
                      </a:solidFill>
                      <a:prstDash val="solid"/>
                      <a:round/>
                      <a:headEnd type="none" w="med" len="med"/>
                      <a:tailEnd type="none" w="med" len="med"/>
                    </a:lnL>
                    <a:lnR w="7620" cap="flat" cmpd="sng" algn="ctr">
                      <a:solidFill>
                        <a:schemeClr val="bg1"/>
                      </a:solidFill>
                      <a:prstDash val="solid"/>
                      <a:round/>
                      <a:headEnd type="none" w="med" len="med"/>
                      <a:tailEnd type="none" w="med" len="med"/>
                    </a:lnR>
                    <a:lnT w="7620" cap="flat" cmpd="sng" algn="ctr">
                      <a:solidFill>
                        <a:schemeClr val="bg1"/>
                      </a:solidFill>
                      <a:prstDash val="solid"/>
                      <a:round/>
                      <a:headEnd type="none" w="med" len="med"/>
                      <a:tailEnd type="none" w="med" len="med"/>
                    </a:lnT>
                    <a:lnB w="7620" cap="flat" cmpd="sng" algn="ctr">
                      <a:solidFill>
                        <a:schemeClr val="bg1"/>
                      </a:solidFill>
                      <a:prstDash val="solid"/>
                      <a:round/>
                      <a:headEnd type="none" w="med" len="med"/>
                      <a:tailEnd type="none" w="med" len="med"/>
                    </a:lnB>
                  </a:tcPr>
                </a:tc>
                <a:tc>
                  <a:txBody>
                    <a:bodyPr/>
                    <a:lstStyle/>
                    <a:p>
                      <a:pPr algn="ctr" rtl="0" fontAlgn="base"/>
                      <a:r>
                        <a:rPr lang="fr-FR" sz="2400" b="1" i="0">
                          <a:solidFill>
                            <a:schemeClr val="bg1"/>
                          </a:solidFill>
                          <a:effectLst/>
                          <a:latin typeface="+mn-lt"/>
                        </a:rPr>
                        <a:t>Motif</a:t>
                      </a:r>
                      <a:r>
                        <a:rPr lang="fr-FR" sz="2800" b="1" i="0">
                          <a:solidFill>
                            <a:schemeClr val="bg1"/>
                          </a:solidFill>
                          <a:effectLst/>
                          <a:latin typeface="+mn-lt"/>
                        </a:rPr>
                        <a:t> </a:t>
                      </a:r>
                      <a:endParaRPr lang="fr-FR" sz="4000" b="1" i="0">
                        <a:solidFill>
                          <a:schemeClr val="bg1"/>
                        </a:solidFill>
                        <a:effectLst/>
                        <a:latin typeface="+mn-lt"/>
                      </a:endParaRPr>
                    </a:p>
                  </a:txBody>
                  <a:tcPr marL="87464" marR="87464" marT="43732" marB="43732">
                    <a:lnL w="7620" cap="flat" cmpd="sng" algn="ctr">
                      <a:solidFill>
                        <a:schemeClr val="bg1"/>
                      </a:solidFill>
                      <a:prstDash val="solid"/>
                      <a:round/>
                      <a:headEnd type="none" w="med" len="med"/>
                      <a:tailEnd type="none" w="med" len="med"/>
                    </a:lnL>
                    <a:lnR w="7620" cap="flat" cmpd="sng" algn="ctr">
                      <a:solidFill>
                        <a:schemeClr val="bg1"/>
                      </a:solidFill>
                      <a:prstDash val="solid"/>
                      <a:round/>
                      <a:headEnd type="none" w="med" len="med"/>
                      <a:tailEnd type="none" w="med" len="med"/>
                    </a:lnR>
                    <a:lnT w="7620" cap="flat" cmpd="sng" algn="ctr">
                      <a:solidFill>
                        <a:schemeClr val="bg1"/>
                      </a:solidFill>
                      <a:prstDash val="solid"/>
                      <a:round/>
                      <a:headEnd type="none" w="med" len="med"/>
                      <a:tailEnd type="none" w="med" len="med"/>
                    </a:lnT>
                    <a:lnB w="762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75834418"/>
                  </a:ext>
                </a:extLst>
              </a:tr>
              <a:tr h="1654317">
                <a:tc>
                  <a:txBody>
                    <a:bodyPr/>
                    <a:lstStyle/>
                    <a:p>
                      <a:pPr algn="ctr" rtl="0" fontAlgn="base"/>
                      <a:r>
                        <a:rPr lang="fr-FR" sz="3200" b="1" i="0">
                          <a:solidFill>
                            <a:schemeClr val="bg1"/>
                          </a:solidFill>
                          <a:effectLst/>
                          <a:latin typeface="+mn-lt"/>
                        </a:rPr>
                        <a:t>P </a:t>
                      </a:r>
                      <a:r>
                        <a:rPr lang="fr-FR" sz="3200" b="1" i="0" err="1">
                          <a:solidFill>
                            <a:schemeClr val="bg1"/>
                          </a:solidFill>
                          <a:effectLst/>
                          <a:latin typeface="+mn-lt"/>
                        </a:rPr>
                        <a:t>P</a:t>
                      </a:r>
                      <a:r>
                        <a:rPr lang="fr-FR" sz="3200" b="1" i="0">
                          <a:solidFill>
                            <a:schemeClr val="bg1"/>
                          </a:solidFill>
                          <a:effectLst/>
                          <a:latin typeface="+mn-lt"/>
                        </a:rPr>
                        <a:t> </a:t>
                      </a:r>
                    </a:p>
                  </a:txBody>
                  <a:tcPr marL="87464" marR="87464" marT="43732" marB="43732" anchor="ctr">
                    <a:lnL w="7620" cap="flat" cmpd="sng" algn="ctr">
                      <a:solidFill>
                        <a:schemeClr val="bg1"/>
                      </a:solidFill>
                      <a:prstDash val="solid"/>
                      <a:round/>
                      <a:headEnd type="none" w="med" len="med"/>
                      <a:tailEnd type="none" w="med" len="med"/>
                    </a:lnL>
                    <a:lnR w="7620" cap="flat" cmpd="sng" algn="ctr">
                      <a:solidFill>
                        <a:schemeClr val="bg1"/>
                      </a:solidFill>
                      <a:prstDash val="solid"/>
                      <a:round/>
                      <a:headEnd type="none" w="med" len="med"/>
                      <a:tailEnd type="none" w="med" len="med"/>
                    </a:lnR>
                    <a:lnT w="7620" cap="flat" cmpd="sng" algn="ctr">
                      <a:solidFill>
                        <a:schemeClr val="bg1"/>
                      </a:solidFill>
                      <a:prstDash val="solid"/>
                      <a:round/>
                      <a:headEnd type="none" w="med" len="med"/>
                      <a:tailEnd type="none" w="med" len="med"/>
                    </a:lnT>
                    <a:lnB w="7620" cap="flat" cmpd="sng" algn="ctr">
                      <a:solidFill>
                        <a:schemeClr val="bg1"/>
                      </a:solidFill>
                      <a:prstDash val="solid"/>
                      <a:round/>
                      <a:headEnd type="none" w="med" len="med"/>
                      <a:tailEnd type="none" w="med" len="med"/>
                    </a:lnB>
                  </a:tcPr>
                </a:tc>
                <a:tc>
                  <a:txBody>
                    <a:bodyPr/>
                    <a:lstStyle/>
                    <a:p>
                      <a:pPr algn="ctr" rtl="0" fontAlgn="base"/>
                      <a:r>
                        <a:rPr lang="fr-BE" sz="2800" b="0" i="0">
                          <a:solidFill>
                            <a:schemeClr val="bg1"/>
                          </a:solidFill>
                          <a:effectLst/>
                          <a:latin typeface="+mn-lt"/>
                        </a:rPr>
                        <a:t>L’électeur a voté en personne tout en étant porteur d’une procuration pour le compte d’un autre électeur </a:t>
                      </a:r>
                      <a:endParaRPr lang="fr-BE" sz="4000" b="0" i="0">
                        <a:solidFill>
                          <a:schemeClr val="bg1"/>
                        </a:solidFill>
                        <a:effectLst/>
                        <a:latin typeface="+mn-lt"/>
                      </a:endParaRPr>
                    </a:p>
                  </a:txBody>
                  <a:tcPr marL="87464" marR="87464" marT="43732" marB="43732" anchor="ctr">
                    <a:lnL w="7620" cap="flat" cmpd="sng" algn="ctr">
                      <a:solidFill>
                        <a:schemeClr val="bg1"/>
                      </a:solidFill>
                      <a:prstDash val="solid"/>
                      <a:round/>
                      <a:headEnd type="none" w="med" len="med"/>
                      <a:tailEnd type="none" w="med" len="med"/>
                    </a:lnL>
                    <a:lnR w="7620" cap="flat" cmpd="sng" algn="ctr">
                      <a:solidFill>
                        <a:schemeClr val="bg1"/>
                      </a:solidFill>
                      <a:prstDash val="solid"/>
                      <a:round/>
                      <a:headEnd type="none" w="med" len="med"/>
                      <a:tailEnd type="none" w="med" len="med"/>
                    </a:lnR>
                    <a:lnT w="7620" cap="flat" cmpd="sng" algn="ctr">
                      <a:solidFill>
                        <a:schemeClr val="bg1"/>
                      </a:solidFill>
                      <a:prstDash val="solid"/>
                      <a:round/>
                      <a:headEnd type="none" w="med" len="med"/>
                      <a:tailEnd type="none" w="med" len="med"/>
                    </a:lnT>
                    <a:lnB w="762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925236611"/>
                  </a:ext>
                </a:extLst>
              </a:tr>
              <a:tr h="1286691">
                <a:tc>
                  <a:txBody>
                    <a:bodyPr/>
                    <a:lstStyle/>
                    <a:p>
                      <a:pPr algn="ctr" rtl="0" fontAlgn="base"/>
                      <a:r>
                        <a:rPr lang="fr-FR" sz="3200" b="1" i="0">
                          <a:effectLst/>
                          <a:latin typeface="+mn-lt"/>
                        </a:rPr>
                        <a:t>AC</a:t>
                      </a:r>
                      <a:r>
                        <a:rPr lang="fr-FR" sz="3200" b="1" i="0">
                          <a:solidFill>
                            <a:srgbClr val="D13438"/>
                          </a:solidFill>
                          <a:effectLst/>
                          <a:latin typeface="+mn-lt"/>
                        </a:rPr>
                        <a:t> </a:t>
                      </a:r>
                      <a:endParaRPr lang="fr-FR" sz="3200" b="1" i="0">
                        <a:effectLst/>
                        <a:latin typeface="+mn-lt"/>
                      </a:endParaRPr>
                    </a:p>
                  </a:txBody>
                  <a:tcPr marL="87464" marR="87464" marT="43732" marB="43732" anchor="ctr">
                    <a:lnL w="7620" cap="flat" cmpd="sng" algn="ctr">
                      <a:solidFill>
                        <a:schemeClr val="bg1"/>
                      </a:solidFill>
                      <a:prstDash val="solid"/>
                      <a:round/>
                      <a:headEnd type="none" w="med" len="med"/>
                      <a:tailEnd type="none" w="med" len="med"/>
                    </a:lnL>
                    <a:lnR w="7620" cap="flat" cmpd="sng" algn="ctr">
                      <a:solidFill>
                        <a:schemeClr val="bg1"/>
                      </a:solidFill>
                      <a:prstDash val="solid"/>
                      <a:round/>
                      <a:headEnd type="none" w="med" len="med"/>
                      <a:tailEnd type="none" w="med" len="med"/>
                    </a:lnR>
                    <a:lnT w="7620" cap="flat" cmpd="sng" algn="ctr">
                      <a:solidFill>
                        <a:schemeClr val="bg1"/>
                      </a:solidFill>
                      <a:prstDash val="solid"/>
                      <a:round/>
                      <a:headEnd type="none" w="med" len="med"/>
                      <a:tailEnd type="none" w="med" len="med"/>
                    </a:lnT>
                    <a:lnB w="7620" cap="flat" cmpd="sng" algn="ctr">
                      <a:solidFill>
                        <a:schemeClr val="bg1"/>
                      </a:solidFill>
                      <a:prstDash val="solid"/>
                      <a:round/>
                      <a:headEnd type="none" w="med" len="med"/>
                      <a:tailEnd type="none" w="med" len="med"/>
                    </a:lnB>
                    <a:solidFill>
                      <a:srgbClr val="F2F2F2"/>
                    </a:solidFill>
                  </a:tcPr>
                </a:tc>
                <a:tc>
                  <a:txBody>
                    <a:bodyPr/>
                    <a:lstStyle/>
                    <a:p>
                      <a:pPr algn="ctr" rtl="0" fontAlgn="base"/>
                      <a:r>
                        <a:rPr lang="fr-BE" sz="2800" b="0" i="0">
                          <a:effectLst/>
                          <a:latin typeface="+mn-lt"/>
                        </a:rPr>
                        <a:t>L’électeur a voté en personne mais a nécessité d’être accompagné dans l’isoloir</a:t>
                      </a:r>
                      <a:r>
                        <a:rPr lang="fr-BE" sz="2800" b="0" i="0">
                          <a:solidFill>
                            <a:srgbClr val="D13438"/>
                          </a:solidFill>
                          <a:effectLst/>
                          <a:latin typeface="+mn-lt"/>
                        </a:rPr>
                        <a:t> </a:t>
                      </a:r>
                      <a:endParaRPr lang="fr-BE" sz="4000" b="0" i="0">
                        <a:effectLst/>
                        <a:latin typeface="+mn-lt"/>
                      </a:endParaRPr>
                    </a:p>
                  </a:txBody>
                  <a:tcPr marL="87464" marR="87464" marT="43732" marB="43732" anchor="ctr">
                    <a:lnL w="7620" cap="flat" cmpd="sng" algn="ctr">
                      <a:solidFill>
                        <a:schemeClr val="bg1"/>
                      </a:solidFill>
                      <a:prstDash val="solid"/>
                      <a:round/>
                      <a:headEnd type="none" w="med" len="med"/>
                      <a:tailEnd type="none" w="med" len="med"/>
                    </a:lnL>
                    <a:lnR w="7620" cap="flat" cmpd="sng" algn="ctr">
                      <a:solidFill>
                        <a:schemeClr val="bg1"/>
                      </a:solidFill>
                      <a:prstDash val="solid"/>
                      <a:round/>
                      <a:headEnd type="none" w="med" len="med"/>
                      <a:tailEnd type="none" w="med" len="med"/>
                    </a:lnR>
                    <a:lnT w="7620" cap="flat" cmpd="sng" algn="ctr">
                      <a:solidFill>
                        <a:schemeClr val="bg1"/>
                      </a:solidFill>
                      <a:prstDash val="solid"/>
                      <a:round/>
                      <a:headEnd type="none" w="med" len="med"/>
                      <a:tailEnd type="none" w="med" len="med"/>
                    </a:lnT>
                    <a:lnB w="7620" cap="flat" cmpd="sng" algn="ctr">
                      <a:solidFill>
                        <a:schemeClr val="bg1"/>
                      </a:solidFill>
                      <a:prstDash val="solid"/>
                      <a:round/>
                      <a:headEnd type="none" w="med" len="med"/>
                      <a:tailEnd type="none" w="med" len="med"/>
                    </a:lnB>
                    <a:solidFill>
                      <a:srgbClr val="F2F2F2"/>
                    </a:solidFill>
                  </a:tcPr>
                </a:tc>
                <a:extLst>
                  <a:ext uri="{0D108BD9-81ED-4DB2-BD59-A6C34878D82A}">
                    <a16:rowId xmlns:a16="http://schemas.microsoft.com/office/drawing/2014/main" val="285620273"/>
                  </a:ext>
                </a:extLst>
              </a:tr>
              <a:tr h="1286691">
                <a:tc>
                  <a:txBody>
                    <a:bodyPr/>
                    <a:lstStyle/>
                    <a:p>
                      <a:pPr algn="ctr" rtl="0" fontAlgn="base"/>
                      <a:r>
                        <a:rPr lang="fr-FR" sz="3200" b="1" i="0">
                          <a:solidFill>
                            <a:schemeClr val="bg1"/>
                          </a:solidFill>
                          <a:effectLst/>
                          <a:latin typeface="+mn-lt"/>
                        </a:rPr>
                        <a:t>A </a:t>
                      </a:r>
                      <a:endParaRPr lang="fr-FR" sz="4400" b="1" i="0">
                        <a:solidFill>
                          <a:schemeClr val="bg1"/>
                        </a:solidFill>
                        <a:effectLst/>
                        <a:latin typeface="+mn-lt"/>
                      </a:endParaRPr>
                    </a:p>
                  </a:txBody>
                  <a:tcPr marL="87464" marR="87464" marT="43732" marB="43732" anchor="ctr">
                    <a:lnL w="7620" cap="flat" cmpd="sng" algn="ctr">
                      <a:solidFill>
                        <a:schemeClr val="bg1"/>
                      </a:solidFill>
                      <a:prstDash val="solid"/>
                      <a:round/>
                      <a:headEnd type="none" w="med" len="med"/>
                      <a:tailEnd type="none" w="med" len="med"/>
                    </a:lnL>
                    <a:lnR w="7620" cap="flat" cmpd="sng" algn="ctr">
                      <a:solidFill>
                        <a:schemeClr val="bg1"/>
                      </a:solidFill>
                      <a:prstDash val="solid"/>
                      <a:round/>
                      <a:headEnd type="none" w="med" len="med"/>
                      <a:tailEnd type="none" w="med" len="med"/>
                    </a:lnR>
                    <a:lnT w="7620" cap="flat" cmpd="sng" algn="ctr">
                      <a:solidFill>
                        <a:schemeClr val="bg1"/>
                      </a:solidFill>
                      <a:prstDash val="solid"/>
                      <a:round/>
                      <a:headEnd type="none" w="med" len="med"/>
                      <a:tailEnd type="none" w="med" len="med"/>
                    </a:lnT>
                    <a:lnB w="7620" cap="flat" cmpd="sng" algn="ctr">
                      <a:solidFill>
                        <a:schemeClr val="bg1"/>
                      </a:solidFill>
                      <a:prstDash val="solid"/>
                      <a:round/>
                      <a:headEnd type="none" w="med" len="med"/>
                      <a:tailEnd type="none" w="med" len="med"/>
                    </a:lnB>
                  </a:tcPr>
                </a:tc>
                <a:tc>
                  <a:txBody>
                    <a:bodyPr/>
                    <a:lstStyle/>
                    <a:p>
                      <a:pPr algn="ctr" rtl="0" fontAlgn="base"/>
                      <a:r>
                        <a:rPr lang="fr-BE" sz="2800" b="0" i="0">
                          <a:solidFill>
                            <a:schemeClr val="bg1"/>
                          </a:solidFill>
                          <a:effectLst/>
                          <a:latin typeface="+mn-lt"/>
                        </a:rPr>
                        <a:t>L’électeur ne prend pas part au vote et est considéré comme absent </a:t>
                      </a:r>
                      <a:endParaRPr lang="fr-BE" sz="4000" b="0" i="0">
                        <a:solidFill>
                          <a:schemeClr val="bg1"/>
                        </a:solidFill>
                        <a:effectLst/>
                        <a:latin typeface="+mn-lt"/>
                      </a:endParaRPr>
                    </a:p>
                  </a:txBody>
                  <a:tcPr marL="87464" marR="87464" marT="43732" marB="43732" anchor="ctr">
                    <a:lnL w="7620" cap="flat" cmpd="sng" algn="ctr">
                      <a:solidFill>
                        <a:schemeClr val="bg1"/>
                      </a:solidFill>
                      <a:prstDash val="solid"/>
                      <a:round/>
                      <a:headEnd type="none" w="med" len="med"/>
                      <a:tailEnd type="none" w="med" len="med"/>
                    </a:lnL>
                    <a:lnR w="7620" cap="flat" cmpd="sng" algn="ctr">
                      <a:solidFill>
                        <a:schemeClr val="bg1"/>
                      </a:solidFill>
                      <a:prstDash val="solid"/>
                      <a:round/>
                      <a:headEnd type="none" w="med" len="med"/>
                      <a:tailEnd type="none" w="med" len="med"/>
                    </a:lnR>
                    <a:lnT w="7620" cap="flat" cmpd="sng" algn="ctr">
                      <a:solidFill>
                        <a:schemeClr val="bg1"/>
                      </a:solidFill>
                      <a:prstDash val="solid"/>
                      <a:round/>
                      <a:headEnd type="none" w="med" len="med"/>
                      <a:tailEnd type="none" w="med" len="med"/>
                    </a:lnT>
                    <a:lnB w="762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164732932"/>
                  </a:ext>
                </a:extLst>
              </a:tr>
            </a:tbl>
          </a:graphicData>
        </a:graphic>
      </p:graphicFrame>
    </p:spTree>
    <p:extLst>
      <p:ext uri="{BB962C8B-B14F-4D97-AF65-F5344CB8AC3E}">
        <p14:creationId xmlns:p14="http://schemas.microsoft.com/office/powerpoint/2010/main" val="424102322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19A89944-7B0C-2416-58FA-F77A7EDF3F05}"/>
              </a:ext>
            </a:extLst>
          </p:cNvPr>
          <p:cNvSpPr>
            <a:spLocks noGrp="1"/>
          </p:cNvSpPr>
          <p:nvPr>
            <p:ph type="body" idx="1"/>
          </p:nvPr>
        </p:nvSpPr>
        <p:spPr>
          <a:xfrm>
            <a:off x="639730" y="5141190"/>
            <a:ext cx="5426140" cy="1287971"/>
          </a:xfrm>
        </p:spPr>
        <p:txBody>
          <a:bodyPr/>
          <a:lstStyle/>
          <a:p>
            <a:r>
              <a:rPr lang="fr-BE"/>
              <a:t>Maintien de l’ordre et du respect du secret du vote</a:t>
            </a:r>
          </a:p>
          <a:p>
            <a:endParaRPr lang="fr-BE"/>
          </a:p>
        </p:txBody>
      </p:sp>
      <p:sp>
        <p:nvSpPr>
          <p:cNvPr id="3" name="Espace réservé du texte 2">
            <a:extLst>
              <a:ext uri="{FF2B5EF4-FFF2-40B4-BE49-F238E27FC236}">
                <a16:creationId xmlns:a16="http://schemas.microsoft.com/office/drawing/2014/main" id="{F5B241A0-C2D0-1589-E409-079468D6A0FC}"/>
              </a:ext>
            </a:extLst>
          </p:cNvPr>
          <p:cNvSpPr>
            <a:spLocks noGrp="1"/>
          </p:cNvSpPr>
          <p:nvPr>
            <p:ph type="body" idx="11"/>
          </p:nvPr>
        </p:nvSpPr>
        <p:spPr>
          <a:xfrm>
            <a:off x="6286501" y="5141190"/>
            <a:ext cx="5829300" cy="1570954"/>
          </a:xfrm>
        </p:spPr>
        <p:txBody>
          <a:bodyPr>
            <a:normAutofit/>
          </a:bodyPr>
          <a:lstStyle/>
          <a:p>
            <a:r>
              <a:rPr lang="fr-BE" sz="2800"/>
              <a:t>Veiller à ce qu’aucun objet suspect (sac ou autre) ne soit abandonné dans votre bureau par un électeur</a:t>
            </a:r>
            <a:endParaRPr lang="fr-BE"/>
          </a:p>
        </p:txBody>
      </p:sp>
      <p:sp>
        <p:nvSpPr>
          <p:cNvPr id="4" name="Titre 3">
            <a:extLst>
              <a:ext uri="{FF2B5EF4-FFF2-40B4-BE49-F238E27FC236}">
                <a16:creationId xmlns:a16="http://schemas.microsoft.com/office/drawing/2014/main" id="{F0AAF77C-C210-DCB5-45B2-BC350FF49404}"/>
              </a:ext>
            </a:extLst>
          </p:cNvPr>
          <p:cNvSpPr>
            <a:spLocks noGrp="1"/>
          </p:cNvSpPr>
          <p:nvPr>
            <p:ph type="title"/>
          </p:nvPr>
        </p:nvSpPr>
        <p:spPr/>
        <p:txBody>
          <a:bodyPr>
            <a:normAutofit/>
          </a:bodyPr>
          <a:lstStyle/>
          <a:p>
            <a:r>
              <a:rPr lang="fr-BE"/>
              <a:t>Police du local</a:t>
            </a:r>
          </a:p>
        </p:txBody>
      </p:sp>
      <p:pic>
        <p:nvPicPr>
          <p:cNvPr id="9" name="Espace réservé de l'image en ligne 8" descr="Homme policier avec un remplissage uni">
            <a:extLst>
              <a:ext uri="{FF2B5EF4-FFF2-40B4-BE49-F238E27FC236}">
                <a16:creationId xmlns:a16="http://schemas.microsoft.com/office/drawing/2014/main" id="{4C6E433A-38C6-3DE6-52CA-152990247169}"/>
              </a:ext>
            </a:extLst>
          </p:cNvPr>
          <p:cNvPicPr>
            <a:picLocks noGrp="1" noChangeAspect="1"/>
          </p:cNvPicPr>
          <p:nvPr>
            <p:ph type="clipArt" sz="quarter" idx="12"/>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33625" y="2305050"/>
            <a:ext cx="2038350" cy="2038350"/>
          </a:xfrm>
        </p:spPr>
      </p:pic>
      <p:pic>
        <p:nvPicPr>
          <p:cNvPr id="11" name="Espace réservé de l'image en ligne 10" descr="Sac à dos avec un remplissage uni">
            <a:extLst>
              <a:ext uri="{FF2B5EF4-FFF2-40B4-BE49-F238E27FC236}">
                <a16:creationId xmlns:a16="http://schemas.microsoft.com/office/drawing/2014/main" id="{5DCCDB41-2B33-4899-6BF0-B0EDBCDF611D}"/>
              </a:ext>
            </a:extLst>
          </p:cNvPr>
          <p:cNvPicPr>
            <a:picLocks noGrp="1" noChangeAspect="1"/>
          </p:cNvPicPr>
          <p:nvPr>
            <p:ph type="clipArt" sz="quarter" idx="13"/>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820027" y="2305050"/>
            <a:ext cx="2038350" cy="2038350"/>
          </a:xfrm>
        </p:spPr>
      </p:pic>
      <p:sp>
        <p:nvSpPr>
          <p:cNvPr id="7" name="Espace réservé du numéro de diapositive 6">
            <a:extLst>
              <a:ext uri="{FF2B5EF4-FFF2-40B4-BE49-F238E27FC236}">
                <a16:creationId xmlns:a16="http://schemas.microsoft.com/office/drawing/2014/main" id="{73AFFCF2-CD9D-1F66-515D-BF6C69CD2165}"/>
              </a:ext>
            </a:extLst>
          </p:cNvPr>
          <p:cNvSpPr>
            <a:spLocks noGrp="1"/>
          </p:cNvSpPr>
          <p:nvPr>
            <p:ph type="sldNum" sz="quarter" idx="4"/>
          </p:nvPr>
        </p:nvSpPr>
        <p:spPr/>
        <p:txBody>
          <a:bodyPr/>
          <a:lstStyle/>
          <a:p>
            <a:fld id="{B310C148-1F61-5E4B-832C-FF724BEAA9FC}" type="slidenum">
              <a:rPr lang="fr-FR" smtClean="0"/>
              <a:pPr/>
              <a:t>53</a:t>
            </a:fld>
            <a:endParaRPr lang="fr-FR"/>
          </a:p>
        </p:txBody>
      </p:sp>
    </p:spTree>
    <p:extLst>
      <p:ext uri="{BB962C8B-B14F-4D97-AF65-F5344CB8AC3E}">
        <p14:creationId xmlns:p14="http://schemas.microsoft.com/office/powerpoint/2010/main" val="39470582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EF8879">
            <a:alpha val="50000"/>
          </a:srgbClr>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AE85DA1-91F2-4B75-A0CA-38D2C92740A0}"/>
              </a:ext>
            </a:extLst>
          </p:cNvPr>
          <p:cNvSpPr>
            <a:spLocks noGrp="1"/>
          </p:cNvSpPr>
          <p:nvPr>
            <p:ph type="title"/>
          </p:nvPr>
        </p:nvSpPr>
        <p:spPr>
          <a:xfrm>
            <a:off x="428238" y="1709683"/>
            <a:ext cx="3432562" cy="3438633"/>
          </a:xfrm>
        </p:spPr>
        <p:txBody>
          <a:bodyPr>
            <a:normAutofit/>
          </a:bodyPr>
          <a:lstStyle/>
          <a:p>
            <a:r>
              <a:rPr lang="fr-BE" sz="4400"/>
              <a:t>Au moin</a:t>
            </a:r>
            <a:r>
              <a:rPr lang="fr-BE"/>
              <a:t>s un isoloir aménagé par bureau de vote</a:t>
            </a:r>
            <a:endParaRPr lang="fr-BE" sz="3600" b="0">
              <a:solidFill>
                <a:srgbClr val="921A68"/>
              </a:solidFill>
              <a:latin typeface="Avenir Next LT Pro" panose="020B0504020202020204" pitchFamily="34" charset="77"/>
            </a:endParaRPr>
          </a:p>
        </p:txBody>
      </p:sp>
      <p:sp>
        <p:nvSpPr>
          <p:cNvPr id="3" name="Espace réservé du numéro de diapositive 2">
            <a:extLst>
              <a:ext uri="{FF2B5EF4-FFF2-40B4-BE49-F238E27FC236}">
                <a16:creationId xmlns:a16="http://schemas.microsoft.com/office/drawing/2014/main" id="{77C84E4D-748F-BE4B-B548-C58E4D514C60}"/>
              </a:ext>
            </a:extLst>
          </p:cNvPr>
          <p:cNvSpPr>
            <a:spLocks noGrp="1"/>
          </p:cNvSpPr>
          <p:nvPr>
            <p:ph type="sldNum" sz="quarter" idx="4"/>
          </p:nvPr>
        </p:nvSpPr>
        <p:spPr/>
        <p:txBody>
          <a:bodyPr/>
          <a:lstStyle/>
          <a:p>
            <a:fld id="{B310C148-1F61-5E4B-832C-FF724BEAA9FC}" type="slidenum">
              <a:rPr lang="fr-FR" smtClean="0"/>
              <a:pPr/>
              <a:t>54</a:t>
            </a:fld>
            <a:endParaRPr lang="fr-FR"/>
          </a:p>
        </p:txBody>
      </p:sp>
      <p:pic>
        <p:nvPicPr>
          <p:cNvPr id="10" name="Espace réservé pour une image  9" descr="Une image contenant roue, pneu, fauteuil roulant, charrette&#10;&#10;Description générée automatiquement">
            <a:extLst>
              <a:ext uri="{FF2B5EF4-FFF2-40B4-BE49-F238E27FC236}">
                <a16:creationId xmlns:a16="http://schemas.microsoft.com/office/drawing/2014/main" id="{E758C401-5221-CBFA-0CB2-136A81ED8575}"/>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21545" b="21545"/>
          <a:stretch>
            <a:fillRect/>
          </a:stretch>
        </p:blipFill>
        <p:spPr/>
      </p:pic>
    </p:spTree>
    <p:extLst>
      <p:ext uri="{BB962C8B-B14F-4D97-AF65-F5344CB8AC3E}">
        <p14:creationId xmlns:p14="http://schemas.microsoft.com/office/powerpoint/2010/main" val="80837706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F61EA5B-0DF7-B3CB-5275-09455B926EFF}"/>
              </a:ext>
            </a:extLst>
          </p:cNvPr>
          <p:cNvSpPr>
            <a:spLocks noGrp="1"/>
          </p:cNvSpPr>
          <p:nvPr>
            <p:ph type="title"/>
          </p:nvPr>
        </p:nvSpPr>
        <p:spPr/>
        <p:txBody>
          <a:bodyPr>
            <a:normAutofit fontScale="90000"/>
          </a:bodyPr>
          <a:lstStyle/>
          <a:p>
            <a:r>
              <a:rPr lang="fr-BE"/>
              <a:t>Une chaise est mise à la disposition des personnes à mobilité réduite n'utilisant pas un fauteuil roulant. </a:t>
            </a:r>
          </a:p>
        </p:txBody>
      </p:sp>
      <p:pic>
        <p:nvPicPr>
          <p:cNvPr id="6" name="Espace réservé pour une image  5" descr="Une image contenant habits, personne, homme, chaussures&#10;&#10;Description générée automatiquement">
            <a:extLst>
              <a:ext uri="{FF2B5EF4-FFF2-40B4-BE49-F238E27FC236}">
                <a16:creationId xmlns:a16="http://schemas.microsoft.com/office/drawing/2014/main" id="{A1750012-BAAC-CA3D-1942-051AA64AE0F3}"/>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21545" b="21545"/>
          <a:stretch>
            <a:fillRect/>
          </a:stretch>
        </p:blipFill>
        <p:spPr/>
      </p:pic>
      <p:sp>
        <p:nvSpPr>
          <p:cNvPr id="4" name="Espace réservé du numéro de diapositive 3">
            <a:extLst>
              <a:ext uri="{FF2B5EF4-FFF2-40B4-BE49-F238E27FC236}">
                <a16:creationId xmlns:a16="http://schemas.microsoft.com/office/drawing/2014/main" id="{8EA326A4-B8CC-1F09-C23F-8F0E3AB17C96}"/>
              </a:ext>
            </a:extLst>
          </p:cNvPr>
          <p:cNvSpPr>
            <a:spLocks noGrp="1"/>
          </p:cNvSpPr>
          <p:nvPr>
            <p:ph type="sldNum" sz="quarter" idx="4"/>
          </p:nvPr>
        </p:nvSpPr>
        <p:spPr/>
        <p:txBody>
          <a:bodyPr/>
          <a:lstStyle/>
          <a:p>
            <a:fld id="{B310C148-1F61-5E4B-832C-FF724BEAA9FC}" type="slidenum">
              <a:rPr lang="fr-FR" smtClean="0"/>
              <a:pPr/>
              <a:t>55</a:t>
            </a:fld>
            <a:endParaRPr lang="fr-FR"/>
          </a:p>
        </p:txBody>
      </p:sp>
    </p:spTree>
    <p:extLst>
      <p:ext uri="{BB962C8B-B14F-4D97-AF65-F5344CB8AC3E}">
        <p14:creationId xmlns:p14="http://schemas.microsoft.com/office/powerpoint/2010/main" val="258944793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61748097-34D2-94B5-5085-820F3195B3D8}"/>
              </a:ext>
            </a:extLst>
          </p:cNvPr>
          <p:cNvSpPr>
            <a:spLocks noGrp="1"/>
          </p:cNvSpPr>
          <p:nvPr>
            <p:ph type="body" idx="1"/>
          </p:nvPr>
        </p:nvSpPr>
        <p:spPr>
          <a:xfrm>
            <a:off x="231710" y="5141190"/>
            <a:ext cx="5421301" cy="1483728"/>
          </a:xfrm>
        </p:spPr>
        <p:txBody>
          <a:bodyPr>
            <a:normAutofit fontScale="62500" lnSpcReduction="20000"/>
          </a:bodyPr>
          <a:lstStyle/>
          <a:p>
            <a:pPr algn="just">
              <a:lnSpc>
                <a:spcPct val="120000"/>
              </a:lnSpc>
            </a:pPr>
            <a:r>
              <a:rPr lang="fr-BE" sz="2800"/>
              <a:t>Si, par suite d'un handicap physique, mental ou sensoriel, un électeur est dans l'impossibilité de se rendre seul dans l'isoloir ou d'exprimer lui-même son vote, il peut se faire accompagner d’un électeur de son choix.</a:t>
            </a:r>
            <a:endParaRPr lang="fr-BE"/>
          </a:p>
        </p:txBody>
      </p:sp>
      <p:sp>
        <p:nvSpPr>
          <p:cNvPr id="3" name="Espace réservé du texte 2">
            <a:extLst>
              <a:ext uri="{FF2B5EF4-FFF2-40B4-BE49-F238E27FC236}">
                <a16:creationId xmlns:a16="http://schemas.microsoft.com/office/drawing/2014/main" id="{98D25FEC-28A5-5684-6C84-ED65163BCF56}"/>
              </a:ext>
            </a:extLst>
          </p:cNvPr>
          <p:cNvSpPr>
            <a:spLocks noGrp="1"/>
          </p:cNvSpPr>
          <p:nvPr>
            <p:ph type="body" idx="11"/>
          </p:nvPr>
        </p:nvSpPr>
        <p:spPr>
          <a:xfrm>
            <a:off x="6096001" y="5141189"/>
            <a:ext cx="5864290" cy="1483727"/>
          </a:xfrm>
        </p:spPr>
        <p:txBody>
          <a:bodyPr>
            <a:normAutofit fontScale="70000" lnSpcReduction="20000"/>
          </a:bodyPr>
          <a:lstStyle/>
          <a:p>
            <a:pPr algn="just">
              <a:lnSpc>
                <a:spcPct val="120000"/>
              </a:lnSpc>
            </a:pPr>
            <a:r>
              <a:rPr lang="fr-BE"/>
              <a:t>En cas de doute sur la probité de l’accompagnant, le bureau statue.</a:t>
            </a:r>
          </a:p>
          <a:p>
            <a:pPr algn="just">
              <a:lnSpc>
                <a:spcPct val="120000"/>
              </a:lnSpc>
            </a:pPr>
            <a:r>
              <a:rPr lang="fr-BE"/>
              <a:t>Dans tous les cas, les personnes et la décision sont inscrites au procès-verbal.</a:t>
            </a:r>
          </a:p>
        </p:txBody>
      </p:sp>
      <p:sp>
        <p:nvSpPr>
          <p:cNvPr id="4" name="Titre 3">
            <a:extLst>
              <a:ext uri="{FF2B5EF4-FFF2-40B4-BE49-F238E27FC236}">
                <a16:creationId xmlns:a16="http://schemas.microsoft.com/office/drawing/2014/main" id="{BDDF5E85-19F9-25E4-0395-91D7212AC64F}"/>
              </a:ext>
            </a:extLst>
          </p:cNvPr>
          <p:cNvSpPr>
            <a:spLocks noGrp="1"/>
          </p:cNvSpPr>
          <p:nvPr>
            <p:ph type="title"/>
          </p:nvPr>
        </p:nvSpPr>
        <p:spPr/>
        <p:txBody>
          <a:bodyPr/>
          <a:lstStyle/>
          <a:p>
            <a:r>
              <a:rPr lang="fr-BE"/>
              <a:t>Assistance à un électeur</a:t>
            </a:r>
          </a:p>
        </p:txBody>
      </p:sp>
      <p:pic>
        <p:nvPicPr>
          <p:cNvPr id="19" name="Espace réservé de l'image en ligne 18" descr="Machine à écrire avec un remplissage uni">
            <a:extLst>
              <a:ext uri="{FF2B5EF4-FFF2-40B4-BE49-F238E27FC236}">
                <a16:creationId xmlns:a16="http://schemas.microsoft.com/office/drawing/2014/main" id="{2C722794-1AC5-EEE2-83ED-697D296D16BA}"/>
              </a:ext>
            </a:extLst>
          </p:cNvPr>
          <p:cNvPicPr>
            <a:picLocks noGrp="1" noChangeAspect="1"/>
          </p:cNvPicPr>
          <p:nvPr>
            <p:ph type="clipArt" sz="quarter" idx="13"/>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810500" y="2438400"/>
            <a:ext cx="1992406" cy="1992406"/>
          </a:xfrm>
        </p:spPr>
      </p:pic>
      <p:sp>
        <p:nvSpPr>
          <p:cNvPr id="7" name="Espace réservé du numéro de diapositive 6">
            <a:extLst>
              <a:ext uri="{FF2B5EF4-FFF2-40B4-BE49-F238E27FC236}">
                <a16:creationId xmlns:a16="http://schemas.microsoft.com/office/drawing/2014/main" id="{DF37D026-EF01-7FB5-6768-236ECBE58049}"/>
              </a:ext>
            </a:extLst>
          </p:cNvPr>
          <p:cNvSpPr>
            <a:spLocks noGrp="1"/>
          </p:cNvSpPr>
          <p:nvPr>
            <p:ph type="sldNum" sz="quarter" idx="4"/>
          </p:nvPr>
        </p:nvSpPr>
        <p:spPr/>
        <p:txBody>
          <a:bodyPr/>
          <a:lstStyle/>
          <a:p>
            <a:fld id="{B310C148-1F61-5E4B-832C-FF724BEAA9FC}" type="slidenum">
              <a:rPr lang="fr-FR" smtClean="0"/>
              <a:pPr/>
              <a:t>56</a:t>
            </a:fld>
            <a:endParaRPr lang="fr-FR"/>
          </a:p>
        </p:txBody>
      </p:sp>
      <p:pic>
        <p:nvPicPr>
          <p:cNvPr id="17" name="Espace réservé de l'image en ligne 16" descr="Questions avec un remplissage uni">
            <a:extLst>
              <a:ext uri="{FF2B5EF4-FFF2-40B4-BE49-F238E27FC236}">
                <a16:creationId xmlns:a16="http://schemas.microsoft.com/office/drawing/2014/main" id="{27D1BE5D-1FFD-5E12-ECB1-3189AFA4C21F}"/>
              </a:ext>
            </a:extLst>
          </p:cNvPr>
          <p:cNvPicPr>
            <a:picLocks noGrp="1" noChangeAspect="1"/>
          </p:cNvPicPr>
          <p:nvPr>
            <p:ph type="clipArt" sz="quarter" idx="12"/>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400300" y="2438400"/>
            <a:ext cx="1992406" cy="1992406"/>
          </a:xfrm>
        </p:spPr>
      </p:pic>
    </p:spTree>
    <p:extLst>
      <p:ext uri="{BB962C8B-B14F-4D97-AF65-F5344CB8AC3E}">
        <p14:creationId xmlns:p14="http://schemas.microsoft.com/office/powerpoint/2010/main" val="322645961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AFACD54-9BFC-EBAF-EEC3-722B18867FF6}"/>
              </a:ext>
            </a:extLst>
          </p:cNvPr>
          <p:cNvSpPr>
            <a:spLocks noGrp="1"/>
          </p:cNvSpPr>
          <p:nvPr>
            <p:ph type="title"/>
          </p:nvPr>
        </p:nvSpPr>
        <p:spPr/>
        <p:txBody>
          <a:bodyPr>
            <a:normAutofit fontScale="90000"/>
          </a:bodyPr>
          <a:lstStyle/>
          <a:p>
            <a:r>
              <a:rPr lang="fr-BE"/>
              <a:t>Un électeur ne peut être accompagnant que d’une seule personne</a:t>
            </a:r>
          </a:p>
        </p:txBody>
      </p:sp>
      <p:sp>
        <p:nvSpPr>
          <p:cNvPr id="3" name="Espace réservé du texte 2">
            <a:extLst>
              <a:ext uri="{FF2B5EF4-FFF2-40B4-BE49-F238E27FC236}">
                <a16:creationId xmlns:a16="http://schemas.microsoft.com/office/drawing/2014/main" id="{72175BDE-9BD3-5D0B-80D6-A90B68BB60DC}"/>
              </a:ext>
            </a:extLst>
          </p:cNvPr>
          <p:cNvSpPr>
            <a:spLocks noGrp="1"/>
          </p:cNvSpPr>
          <p:nvPr>
            <p:ph type="body" idx="1"/>
          </p:nvPr>
        </p:nvSpPr>
        <p:spPr/>
        <p:txBody>
          <a:bodyPr/>
          <a:lstStyle/>
          <a:p>
            <a:r>
              <a:rPr lang="fr-BE">
                <a:latin typeface="Avenir Next LT Pro"/>
              </a:rPr>
              <a:t>Seul le président du bureau de vote (ou celui/celle qu’il délègue) peut accompagner les électeurs qui en font la demande sans limite.</a:t>
            </a:r>
            <a:endParaRPr lang="fr-BE"/>
          </a:p>
        </p:txBody>
      </p:sp>
      <p:pic>
        <p:nvPicPr>
          <p:cNvPr id="7" name="Espace réservé de l'image en ligne 6" descr="Deux hommes avec un remplissage uni">
            <a:extLst>
              <a:ext uri="{FF2B5EF4-FFF2-40B4-BE49-F238E27FC236}">
                <a16:creationId xmlns:a16="http://schemas.microsoft.com/office/drawing/2014/main" id="{B38FBB3F-F8F7-C98B-B31D-14948BFD51FF}"/>
              </a:ext>
            </a:extLst>
          </p:cNvPr>
          <p:cNvPicPr>
            <a:picLocks noGrp="1" noChangeAspect="1"/>
          </p:cNvPicPr>
          <p:nvPr>
            <p:ph type="clipArt" sz="quarter" idx="10"/>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516217" y="1577630"/>
            <a:ext cx="1152940" cy="1152940"/>
          </a:xfrm>
        </p:spPr>
      </p:pic>
      <p:sp>
        <p:nvSpPr>
          <p:cNvPr id="5" name="Espace réservé du numéro de diapositive 4">
            <a:extLst>
              <a:ext uri="{FF2B5EF4-FFF2-40B4-BE49-F238E27FC236}">
                <a16:creationId xmlns:a16="http://schemas.microsoft.com/office/drawing/2014/main" id="{2E36A629-0643-A688-1A84-FC1B6CA6F0F8}"/>
              </a:ext>
            </a:extLst>
          </p:cNvPr>
          <p:cNvSpPr>
            <a:spLocks noGrp="1"/>
          </p:cNvSpPr>
          <p:nvPr>
            <p:ph type="sldNum" sz="quarter" idx="4"/>
          </p:nvPr>
        </p:nvSpPr>
        <p:spPr/>
        <p:txBody>
          <a:bodyPr/>
          <a:lstStyle/>
          <a:p>
            <a:fld id="{B310C148-1F61-5E4B-832C-FF724BEAA9FC}" type="slidenum">
              <a:rPr lang="fr-FR" smtClean="0"/>
              <a:pPr/>
              <a:t>57</a:t>
            </a:fld>
            <a:endParaRPr lang="fr-FR"/>
          </a:p>
        </p:txBody>
      </p:sp>
    </p:spTree>
    <p:extLst>
      <p:ext uri="{BB962C8B-B14F-4D97-AF65-F5344CB8AC3E}">
        <p14:creationId xmlns:p14="http://schemas.microsoft.com/office/powerpoint/2010/main" val="100964750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BDB9974-BB5B-D593-E4A6-0F59FFA29E28}"/>
              </a:ext>
            </a:extLst>
          </p:cNvPr>
          <p:cNvSpPr>
            <a:spLocks noGrp="1"/>
          </p:cNvSpPr>
          <p:nvPr>
            <p:ph type="title"/>
          </p:nvPr>
        </p:nvSpPr>
        <p:spPr/>
        <p:txBody>
          <a:bodyPr/>
          <a:lstStyle/>
          <a:p>
            <a:r>
              <a:rPr lang="fr-BE"/>
              <a:t>Sont concernées par l’assistance au vote :</a:t>
            </a:r>
          </a:p>
        </p:txBody>
      </p:sp>
      <p:sp>
        <p:nvSpPr>
          <p:cNvPr id="3" name="Espace réservé du texte 2">
            <a:extLst>
              <a:ext uri="{FF2B5EF4-FFF2-40B4-BE49-F238E27FC236}">
                <a16:creationId xmlns:a16="http://schemas.microsoft.com/office/drawing/2014/main" id="{9E4BF341-DD74-F9B5-E2BF-344E02905F13}"/>
              </a:ext>
            </a:extLst>
          </p:cNvPr>
          <p:cNvSpPr>
            <a:spLocks noGrp="1"/>
          </p:cNvSpPr>
          <p:nvPr>
            <p:ph type="body" idx="1"/>
          </p:nvPr>
        </p:nvSpPr>
        <p:spPr/>
        <p:txBody>
          <a:bodyPr/>
          <a:lstStyle/>
          <a:p>
            <a:r>
              <a:rPr lang="fr-BE" sz="3200"/>
              <a:t>Les personnes à mobilité réduite</a:t>
            </a:r>
            <a:endParaRPr lang="fr-BE"/>
          </a:p>
        </p:txBody>
      </p:sp>
      <p:pic>
        <p:nvPicPr>
          <p:cNvPr id="7" name="Espace réservé de l'image en ligne 6" descr="Personne en fauteuil roulant avec un remplissage uni">
            <a:extLst>
              <a:ext uri="{FF2B5EF4-FFF2-40B4-BE49-F238E27FC236}">
                <a16:creationId xmlns:a16="http://schemas.microsoft.com/office/drawing/2014/main" id="{9DDEB6BC-A5CE-1C3A-6747-B5D1331C3590}"/>
              </a:ext>
            </a:extLst>
          </p:cNvPr>
          <p:cNvPicPr>
            <a:picLocks noGrp="1" noChangeAspect="1"/>
          </p:cNvPicPr>
          <p:nvPr>
            <p:ph type="clipArt" sz="quarter" idx="10"/>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489481" y="1550894"/>
            <a:ext cx="1225084" cy="1225084"/>
          </a:xfrm>
        </p:spPr>
      </p:pic>
      <p:sp>
        <p:nvSpPr>
          <p:cNvPr id="5" name="Espace réservé du numéro de diapositive 4">
            <a:extLst>
              <a:ext uri="{FF2B5EF4-FFF2-40B4-BE49-F238E27FC236}">
                <a16:creationId xmlns:a16="http://schemas.microsoft.com/office/drawing/2014/main" id="{60B9C76B-F1CD-4D4E-B594-E62803625631}"/>
              </a:ext>
            </a:extLst>
          </p:cNvPr>
          <p:cNvSpPr>
            <a:spLocks noGrp="1"/>
          </p:cNvSpPr>
          <p:nvPr>
            <p:ph type="sldNum" sz="quarter" idx="4"/>
          </p:nvPr>
        </p:nvSpPr>
        <p:spPr/>
        <p:txBody>
          <a:bodyPr/>
          <a:lstStyle/>
          <a:p>
            <a:fld id="{B310C148-1F61-5E4B-832C-FF724BEAA9FC}" type="slidenum">
              <a:rPr lang="fr-FR" smtClean="0"/>
              <a:pPr/>
              <a:t>58</a:t>
            </a:fld>
            <a:endParaRPr lang="fr-FR"/>
          </a:p>
        </p:txBody>
      </p:sp>
    </p:spTree>
    <p:extLst>
      <p:ext uri="{BB962C8B-B14F-4D97-AF65-F5344CB8AC3E}">
        <p14:creationId xmlns:p14="http://schemas.microsoft.com/office/powerpoint/2010/main" val="321498454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57D29D7-5D2B-A045-B250-9A9A49D75D42}"/>
              </a:ext>
            </a:extLst>
          </p:cNvPr>
          <p:cNvSpPr>
            <a:spLocks noGrp="1"/>
          </p:cNvSpPr>
          <p:nvPr>
            <p:ph type="title"/>
          </p:nvPr>
        </p:nvSpPr>
        <p:spPr>
          <a:xfrm>
            <a:off x="0" y="398313"/>
            <a:ext cx="12191999" cy="1233263"/>
          </a:xfrm>
        </p:spPr>
        <p:txBody>
          <a:bodyPr>
            <a:normAutofit fontScale="90000"/>
          </a:bodyPr>
          <a:lstStyle/>
          <a:p>
            <a:r>
              <a:rPr lang="fr-BE"/>
              <a:t>Sont également concernées par l’assistance au vote les personnes qui connaissent des difficultés :</a:t>
            </a:r>
          </a:p>
        </p:txBody>
      </p:sp>
      <p:sp>
        <p:nvSpPr>
          <p:cNvPr id="3" name="Espace réservé du texte 2">
            <a:extLst>
              <a:ext uri="{FF2B5EF4-FFF2-40B4-BE49-F238E27FC236}">
                <a16:creationId xmlns:a16="http://schemas.microsoft.com/office/drawing/2014/main" id="{F3793181-07FE-5C3B-46A3-909CCB05625B}"/>
              </a:ext>
            </a:extLst>
          </p:cNvPr>
          <p:cNvSpPr>
            <a:spLocks noGrp="1"/>
          </p:cNvSpPr>
          <p:nvPr>
            <p:ph type="body" idx="1"/>
          </p:nvPr>
        </p:nvSpPr>
        <p:spPr>
          <a:xfrm>
            <a:off x="0" y="4725666"/>
            <a:ext cx="3033792" cy="2132334"/>
          </a:xfrm>
        </p:spPr>
        <p:txBody>
          <a:bodyPr>
            <a:normAutofit fontScale="92500" lnSpcReduction="10000"/>
          </a:bodyPr>
          <a:lstStyle/>
          <a:p>
            <a:r>
              <a:rPr lang="fr-BE"/>
              <a:t>Dans le domaine du fonctionnement physique, mental, sensoriel ou de l’apprentissage</a:t>
            </a:r>
          </a:p>
        </p:txBody>
      </p:sp>
      <p:sp>
        <p:nvSpPr>
          <p:cNvPr id="4" name="Espace réservé du texte 3">
            <a:extLst>
              <a:ext uri="{FF2B5EF4-FFF2-40B4-BE49-F238E27FC236}">
                <a16:creationId xmlns:a16="http://schemas.microsoft.com/office/drawing/2014/main" id="{619EBEB4-0847-4535-B2F8-25DAF9167FA4}"/>
              </a:ext>
            </a:extLst>
          </p:cNvPr>
          <p:cNvSpPr>
            <a:spLocks noGrp="1"/>
          </p:cNvSpPr>
          <p:nvPr>
            <p:ph type="body" idx="11"/>
          </p:nvPr>
        </p:nvSpPr>
        <p:spPr/>
        <p:txBody>
          <a:bodyPr/>
          <a:lstStyle/>
          <a:p>
            <a:r>
              <a:rPr lang="fr-BE"/>
              <a:t>D’ordre psychique</a:t>
            </a:r>
          </a:p>
        </p:txBody>
      </p:sp>
      <p:sp>
        <p:nvSpPr>
          <p:cNvPr id="5" name="Espace réservé du texte 4">
            <a:extLst>
              <a:ext uri="{FF2B5EF4-FFF2-40B4-BE49-F238E27FC236}">
                <a16:creationId xmlns:a16="http://schemas.microsoft.com/office/drawing/2014/main" id="{BE34C274-861B-9AE0-9239-F94608041187}"/>
              </a:ext>
            </a:extLst>
          </p:cNvPr>
          <p:cNvSpPr>
            <a:spLocks noGrp="1"/>
          </p:cNvSpPr>
          <p:nvPr>
            <p:ph type="body" idx="13"/>
          </p:nvPr>
        </p:nvSpPr>
        <p:spPr>
          <a:xfrm>
            <a:off x="6304703" y="4725666"/>
            <a:ext cx="2616386" cy="2132334"/>
          </a:xfrm>
        </p:spPr>
        <p:txBody>
          <a:bodyPr>
            <a:normAutofit/>
          </a:bodyPr>
          <a:lstStyle/>
          <a:p>
            <a:r>
              <a:rPr lang="fr-BE"/>
              <a:t>Par suite d'une maladie chronique ou dégénérative</a:t>
            </a:r>
          </a:p>
        </p:txBody>
      </p:sp>
      <p:sp>
        <p:nvSpPr>
          <p:cNvPr id="6" name="Espace réservé du texte 5">
            <a:extLst>
              <a:ext uri="{FF2B5EF4-FFF2-40B4-BE49-F238E27FC236}">
                <a16:creationId xmlns:a16="http://schemas.microsoft.com/office/drawing/2014/main" id="{B122CB60-06EB-6FB9-149F-2C14D1897FCF}"/>
              </a:ext>
            </a:extLst>
          </p:cNvPr>
          <p:cNvSpPr>
            <a:spLocks noGrp="1"/>
          </p:cNvSpPr>
          <p:nvPr>
            <p:ph type="body" idx="15"/>
          </p:nvPr>
        </p:nvSpPr>
        <p:spPr>
          <a:xfrm>
            <a:off x="8921089" y="4725665"/>
            <a:ext cx="3270911" cy="2132335"/>
          </a:xfrm>
        </p:spPr>
        <p:txBody>
          <a:bodyPr>
            <a:normAutofit fontScale="85000" lnSpcReduction="20000"/>
          </a:bodyPr>
          <a:lstStyle/>
          <a:p>
            <a:r>
              <a:rPr lang="fr-BE"/>
              <a:t>Dont la langue maternelle n’est pas une des langues nationales, quand cela a pour conséquence des difficultés de lecture</a:t>
            </a:r>
          </a:p>
        </p:txBody>
      </p:sp>
      <p:pic>
        <p:nvPicPr>
          <p:cNvPr id="15" name="Espace réservé de l'image en ligne 14" descr="Cerveau droit et gauche contour">
            <a:extLst>
              <a:ext uri="{FF2B5EF4-FFF2-40B4-BE49-F238E27FC236}">
                <a16:creationId xmlns:a16="http://schemas.microsoft.com/office/drawing/2014/main" id="{EDA8DDBA-4938-26C0-EBFC-9E52F41EED80}"/>
              </a:ext>
            </a:extLst>
          </p:cNvPr>
          <p:cNvPicPr>
            <a:picLocks noGrp="1" noChangeAspect="1"/>
          </p:cNvPicPr>
          <p:nvPr>
            <p:ph type="clipArt" sz="quarter" idx="12"/>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36797" y="2689410"/>
            <a:ext cx="1460173" cy="1460173"/>
          </a:xfrm>
        </p:spPr>
      </p:pic>
      <p:pic>
        <p:nvPicPr>
          <p:cNvPr id="13" name="Espace réservé de l'image en ligne 12" descr="Santé mentale avec un remplissage uni">
            <a:extLst>
              <a:ext uri="{FF2B5EF4-FFF2-40B4-BE49-F238E27FC236}">
                <a16:creationId xmlns:a16="http://schemas.microsoft.com/office/drawing/2014/main" id="{C7FDA211-2916-CF88-4524-8659D289431F}"/>
              </a:ext>
            </a:extLst>
          </p:cNvPr>
          <p:cNvPicPr>
            <a:picLocks noGrp="1" noChangeAspect="1"/>
          </p:cNvPicPr>
          <p:nvPr>
            <p:ph type="clipArt" sz="quarter" idx="16"/>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837967" y="2689411"/>
            <a:ext cx="1460173" cy="1460173"/>
          </a:xfrm>
        </p:spPr>
      </p:pic>
      <p:pic>
        <p:nvPicPr>
          <p:cNvPr id="17" name="Espace réservé de l'image en ligne 16" descr="Immunité contour">
            <a:extLst>
              <a:ext uri="{FF2B5EF4-FFF2-40B4-BE49-F238E27FC236}">
                <a16:creationId xmlns:a16="http://schemas.microsoft.com/office/drawing/2014/main" id="{8A7A3A74-E072-5FB5-6A60-74C2B6E966A9}"/>
              </a:ext>
            </a:extLst>
          </p:cNvPr>
          <p:cNvPicPr>
            <a:picLocks noGrp="1" noChangeAspect="1"/>
          </p:cNvPicPr>
          <p:nvPr>
            <p:ph type="clipArt" sz="quarter" idx="17"/>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893862" y="2664762"/>
            <a:ext cx="1460173" cy="1460173"/>
          </a:xfrm>
        </p:spPr>
      </p:pic>
      <p:pic>
        <p:nvPicPr>
          <p:cNvPr id="19" name="Espace réservé de l'image en ligne 18" descr="Bulle de discussion avec un remplissage uni">
            <a:extLst>
              <a:ext uri="{FF2B5EF4-FFF2-40B4-BE49-F238E27FC236}">
                <a16:creationId xmlns:a16="http://schemas.microsoft.com/office/drawing/2014/main" id="{14B3675E-EA9F-20B5-0B61-AAE2E0D0F3B8}"/>
              </a:ext>
            </a:extLst>
          </p:cNvPr>
          <p:cNvPicPr>
            <a:picLocks noGrp="1" noChangeAspect="1"/>
          </p:cNvPicPr>
          <p:nvPr>
            <p:ph type="clipArt" sz="quarter" idx="18"/>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949757" y="2673451"/>
            <a:ext cx="1451484" cy="1451484"/>
          </a:xfrm>
        </p:spPr>
      </p:pic>
      <p:sp>
        <p:nvSpPr>
          <p:cNvPr id="11" name="Espace réservé du numéro de diapositive 10">
            <a:extLst>
              <a:ext uri="{FF2B5EF4-FFF2-40B4-BE49-F238E27FC236}">
                <a16:creationId xmlns:a16="http://schemas.microsoft.com/office/drawing/2014/main" id="{E89FDB16-2372-04F9-B5F1-6604846B79AD}"/>
              </a:ext>
            </a:extLst>
          </p:cNvPr>
          <p:cNvSpPr>
            <a:spLocks noGrp="1"/>
          </p:cNvSpPr>
          <p:nvPr>
            <p:ph type="sldNum" sz="quarter" idx="4"/>
          </p:nvPr>
        </p:nvSpPr>
        <p:spPr/>
        <p:txBody>
          <a:bodyPr/>
          <a:lstStyle/>
          <a:p>
            <a:fld id="{B310C148-1F61-5E4B-832C-FF724BEAA9FC}" type="slidenum">
              <a:rPr lang="fr-FR" smtClean="0"/>
              <a:pPr/>
              <a:t>59</a:t>
            </a:fld>
            <a:endParaRPr lang="fr-FR"/>
          </a:p>
        </p:txBody>
      </p:sp>
    </p:spTree>
    <p:extLst>
      <p:ext uri="{BB962C8B-B14F-4D97-AF65-F5344CB8AC3E}">
        <p14:creationId xmlns:p14="http://schemas.microsoft.com/office/powerpoint/2010/main" val="17269642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97DABD2-EF56-A485-C4AB-65E86A089819}"/>
              </a:ext>
            </a:extLst>
          </p:cNvPr>
          <p:cNvSpPr>
            <a:spLocks noGrp="1"/>
          </p:cNvSpPr>
          <p:nvPr>
            <p:ph type="title"/>
          </p:nvPr>
        </p:nvSpPr>
        <p:spPr>
          <a:xfrm>
            <a:off x="1209865" y="2053923"/>
            <a:ext cx="9772268" cy="1375077"/>
          </a:xfrm>
        </p:spPr>
        <p:txBody>
          <a:bodyPr>
            <a:normAutofit/>
          </a:bodyPr>
          <a:lstStyle/>
          <a:p>
            <a:r>
              <a:rPr lang="fr-BE" sz="7200"/>
              <a:t>Avant le scrutin</a:t>
            </a:r>
          </a:p>
        </p:txBody>
      </p:sp>
      <p:sp>
        <p:nvSpPr>
          <p:cNvPr id="4" name="Espace réservé du numéro de diapositive 3">
            <a:extLst>
              <a:ext uri="{FF2B5EF4-FFF2-40B4-BE49-F238E27FC236}">
                <a16:creationId xmlns:a16="http://schemas.microsoft.com/office/drawing/2014/main" id="{4BA4367F-6F79-A1A2-26CA-38981679ECF0}"/>
              </a:ext>
            </a:extLst>
          </p:cNvPr>
          <p:cNvSpPr>
            <a:spLocks noGrp="1"/>
          </p:cNvSpPr>
          <p:nvPr>
            <p:ph type="sldNum" sz="quarter" idx="4"/>
          </p:nvPr>
        </p:nvSpPr>
        <p:spPr/>
        <p:txBody>
          <a:bodyPr/>
          <a:lstStyle/>
          <a:p>
            <a:fld id="{B310C148-1F61-5E4B-832C-FF724BEAA9FC}" type="slidenum">
              <a:rPr lang="fr-FR" smtClean="0"/>
              <a:pPr/>
              <a:t>6</a:t>
            </a:fld>
            <a:endParaRPr lang="fr-FR"/>
          </a:p>
        </p:txBody>
      </p:sp>
    </p:spTree>
    <p:extLst>
      <p:ext uri="{BB962C8B-B14F-4D97-AF65-F5344CB8AC3E}">
        <p14:creationId xmlns:p14="http://schemas.microsoft.com/office/powerpoint/2010/main" val="241091831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BE1295F-4188-C205-F688-1524CA7EC15D}"/>
              </a:ext>
            </a:extLst>
          </p:cNvPr>
          <p:cNvSpPr>
            <a:spLocks noGrp="1"/>
          </p:cNvSpPr>
          <p:nvPr>
            <p:ph type="title"/>
          </p:nvPr>
        </p:nvSpPr>
        <p:spPr>
          <a:xfrm>
            <a:off x="-3320" y="-2931"/>
            <a:ext cx="12198636" cy="1228411"/>
          </a:xfrm>
        </p:spPr>
        <p:txBody>
          <a:bodyPr>
            <a:normAutofit/>
          </a:bodyPr>
          <a:lstStyle/>
          <a:p>
            <a:r>
              <a:rPr lang="fr-FR" sz="4000" b="0">
                <a:latin typeface="Nunito"/>
                <a:cs typeface="Arial"/>
              </a:rPr>
              <a:t>Électeurs admis ayant changé de nom</a:t>
            </a:r>
            <a:endParaRPr lang="fr-FR" sz="4000">
              <a:cs typeface="Arial"/>
            </a:endParaRPr>
          </a:p>
        </p:txBody>
      </p:sp>
      <p:sp>
        <p:nvSpPr>
          <p:cNvPr id="3" name="Espace réservé du texte 2">
            <a:extLst>
              <a:ext uri="{FF2B5EF4-FFF2-40B4-BE49-F238E27FC236}">
                <a16:creationId xmlns:a16="http://schemas.microsoft.com/office/drawing/2014/main" id="{CB5877FE-9361-D196-76DE-5CA52C90637A}"/>
              </a:ext>
            </a:extLst>
          </p:cNvPr>
          <p:cNvSpPr>
            <a:spLocks noGrp="1"/>
          </p:cNvSpPr>
          <p:nvPr>
            <p:ph type="body" idx="1"/>
          </p:nvPr>
        </p:nvSpPr>
        <p:spPr>
          <a:xfrm>
            <a:off x="-3321" y="2456602"/>
            <a:ext cx="12198635" cy="4254835"/>
          </a:xfrm>
        </p:spPr>
        <p:txBody>
          <a:bodyPr vert="horz" lIns="91440" tIns="45720" rIns="91440" bIns="45720" rtlCol="0" anchor="t">
            <a:noAutofit/>
          </a:bodyPr>
          <a:lstStyle/>
          <a:p>
            <a:pPr algn="just"/>
            <a:endParaRPr lang="fr-FR">
              <a:latin typeface="Nunito"/>
            </a:endParaRPr>
          </a:p>
          <a:p>
            <a:pPr algn="just"/>
            <a:r>
              <a:rPr lang="fr-FR">
                <a:latin typeface="Nunito"/>
              </a:rPr>
              <a:t>Il est possible qu’entre l’arrêt du registre des électeurs et le jour de l’élection, un électeur ait changé de nom. La commune devra vous avoir communiqué ce changement et aura adapté le registre de scrutin.</a:t>
            </a:r>
          </a:p>
          <a:p>
            <a:pPr algn="just"/>
            <a:r>
              <a:rPr lang="fr-FR">
                <a:latin typeface="Nunito"/>
              </a:rPr>
              <a:t>Si le nom de l’électeur sur sa convocation ne correspond pas à celui de sa carte d’identité, mais que les autres données sont exactes (numéro de registre national, numéro d’électeur, nom au registre de scrutin), vous admettez cet électeur au vote.</a:t>
            </a:r>
          </a:p>
          <a:p>
            <a:endParaRPr lang="fr-FR"/>
          </a:p>
        </p:txBody>
      </p:sp>
      <p:pic>
        <p:nvPicPr>
          <p:cNvPr id="6" name="Espace réservé de l'image en ligne 5" descr="Contour de visage à moustache avec un remplissage uni">
            <a:extLst>
              <a:ext uri="{FF2B5EF4-FFF2-40B4-BE49-F238E27FC236}">
                <a16:creationId xmlns:a16="http://schemas.microsoft.com/office/drawing/2014/main" id="{CB806A7A-E9A6-45C5-DF7A-87E309296F61}"/>
              </a:ext>
            </a:extLst>
          </p:cNvPr>
          <p:cNvPicPr>
            <a:picLocks noGrp="1" noChangeAspect="1"/>
          </p:cNvPicPr>
          <p:nvPr>
            <p:ph type="clipArt" sz="quarter" idx="10"/>
          </p:nvPr>
        </p:nvPicPr>
        <p:blipFill>
          <a:blip r:embed="rId2">
            <a:extLst>
              <a:ext uri="{96DAC541-7B7A-43D3-8B79-37D633B846F1}">
                <asvg:svgBlip xmlns:asvg="http://schemas.microsoft.com/office/drawing/2016/SVG/main" r:embed="rId3"/>
              </a:ext>
            </a:extLst>
          </a:blip>
          <a:stretch>
            <a:fillRect/>
          </a:stretch>
        </p:blipFill>
        <p:spPr>
          <a:xfrm>
            <a:off x="5263845" y="1352838"/>
            <a:ext cx="1666373" cy="1586163"/>
          </a:xfrm>
        </p:spPr>
      </p:pic>
      <p:sp>
        <p:nvSpPr>
          <p:cNvPr id="5" name="Espace réservé du numéro de diapositive 4">
            <a:extLst>
              <a:ext uri="{FF2B5EF4-FFF2-40B4-BE49-F238E27FC236}">
                <a16:creationId xmlns:a16="http://schemas.microsoft.com/office/drawing/2014/main" id="{7894C68C-6304-7DEE-93EF-F6E6A2058B8D}"/>
              </a:ext>
            </a:extLst>
          </p:cNvPr>
          <p:cNvSpPr>
            <a:spLocks noGrp="1"/>
          </p:cNvSpPr>
          <p:nvPr>
            <p:ph type="sldNum" sz="quarter" idx="4"/>
          </p:nvPr>
        </p:nvSpPr>
        <p:spPr/>
        <p:txBody>
          <a:bodyPr/>
          <a:lstStyle/>
          <a:p>
            <a:fld id="{B310C148-1F61-5E4B-832C-FF724BEAA9FC}" type="slidenum">
              <a:rPr lang="fr-FR" smtClean="0"/>
              <a:pPr/>
              <a:t>60</a:t>
            </a:fld>
            <a:endParaRPr lang="fr-FR"/>
          </a:p>
        </p:txBody>
      </p:sp>
    </p:spTree>
    <p:extLst>
      <p:ext uri="{BB962C8B-B14F-4D97-AF65-F5344CB8AC3E}">
        <p14:creationId xmlns:p14="http://schemas.microsoft.com/office/powerpoint/2010/main" val="175680913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DA6A7B1-636B-039A-0B97-682719A92997}"/>
              </a:ext>
            </a:extLst>
          </p:cNvPr>
          <p:cNvSpPr>
            <a:spLocks noGrp="1"/>
          </p:cNvSpPr>
          <p:nvPr>
            <p:ph type="title"/>
          </p:nvPr>
        </p:nvSpPr>
        <p:spPr/>
        <p:txBody>
          <a:bodyPr>
            <a:normAutofit fontScale="90000"/>
          </a:bodyPr>
          <a:lstStyle/>
          <a:p>
            <a:r>
              <a:rPr lang="fr-FR">
                <a:latin typeface="Avenir Next LT Pro Demi"/>
                <a:cs typeface="Arial"/>
              </a:rPr>
              <a:t>Electeurs admis bien que non-inscrits sur le registre de scrutin</a:t>
            </a:r>
            <a:endParaRPr lang="fr-FR"/>
          </a:p>
        </p:txBody>
      </p:sp>
      <p:sp>
        <p:nvSpPr>
          <p:cNvPr id="3" name="Espace réservé du contenu 2">
            <a:extLst>
              <a:ext uri="{FF2B5EF4-FFF2-40B4-BE49-F238E27FC236}">
                <a16:creationId xmlns:a16="http://schemas.microsoft.com/office/drawing/2014/main" id="{705CA1D0-DEB6-EE0F-7AA5-BEEDC1BB9646}"/>
              </a:ext>
            </a:extLst>
          </p:cNvPr>
          <p:cNvSpPr>
            <a:spLocks noGrp="1"/>
          </p:cNvSpPr>
          <p:nvPr>
            <p:ph sz="quarter" idx="10"/>
          </p:nvPr>
        </p:nvSpPr>
        <p:spPr>
          <a:xfrm>
            <a:off x="5668644" y="418345"/>
            <a:ext cx="6291292" cy="5308270"/>
          </a:xfrm>
        </p:spPr>
        <p:txBody>
          <a:bodyPr vert="horz" lIns="91440" tIns="45720" rIns="91440" bIns="45720" rtlCol="0" anchor="t">
            <a:noAutofit/>
          </a:bodyPr>
          <a:lstStyle/>
          <a:p>
            <a:pPr>
              <a:buChar char="•"/>
            </a:pPr>
            <a:r>
              <a:rPr lang="fr" sz="2000">
                <a:latin typeface="Avenir Next LT Pro"/>
              </a:rPr>
              <a:t>Electeurs qui produisent </a:t>
            </a:r>
            <a:endParaRPr lang="fr-FR" sz="2000">
              <a:latin typeface="Avenir Next LT Pro"/>
            </a:endParaRPr>
          </a:p>
          <a:p>
            <a:pPr lvl="1">
              <a:buChar char="•"/>
            </a:pPr>
            <a:r>
              <a:rPr lang="fr" sz="2000">
                <a:latin typeface="Avenir Next LT Pro"/>
              </a:rPr>
              <a:t>une décision du collège communal ou un extrait d’un arrêt de la Cour d’appel ordonnant leur inscription ;</a:t>
            </a:r>
            <a:endParaRPr lang="fr-FR" sz="2000">
              <a:latin typeface="Avenir Next LT Pro"/>
            </a:endParaRPr>
          </a:p>
          <a:p>
            <a:pPr lvl="1"/>
            <a:r>
              <a:rPr lang="fr" sz="2000">
                <a:latin typeface="Avenir Next LT Pro"/>
              </a:rPr>
              <a:t>une attestation du collège communal prouvant que les intéressés possèdent la qualité d’électeur.</a:t>
            </a:r>
            <a:endParaRPr lang="fr-FR" sz="2000">
              <a:latin typeface="Avenir Next LT Pro"/>
            </a:endParaRPr>
          </a:p>
          <a:p>
            <a:pPr>
              <a:buChar char="•"/>
            </a:pPr>
            <a:r>
              <a:rPr lang="fr" sz="2000">
                <a:latin typeface="Avenir Next LT Pro"/>
              </a:rPr>
              <a:t>Le président, le secrétaire, les assesseurs titulaires et suppléants qui exercent leur fonction dans le bureau , même s’ils n’y ont pas été convoqués.</a:t>
            </a:r>
            <a:endParaRPr lang="fr-FR" sz="2000">
              <a:latin typeface="Avenir Next LT Pro"/>
            </a:endParaRPr>
          </a:p>
          <a:p>
            <a:pPr>
              <a:buChar char="•"/>
            </a:pPr>
            <a:r>
              <a:rPr lang="fr" sz="2000">
                <a:latin typeface="Avenir Next LT Pro"/>
              </a:rPr>
              <a:t>les témoins qui exercent leur fonction dans le bureau de vote ;</a:t>
            </a:r>
            <a:endParaRPr lang="fr-FR" sz="2000">
              <a:latin typeface="Avenir Next LT Pro"/>
            </a:endParaRPr>
          </a:p>
          <a:p>
            <a:pPr>
              <a:buChar char="•"/>
            </a:pPr>
            <a:r>
              <a:rPr lang="fr" sz="2000">
                <a:latin typeface="Avenir Next LT Pro"/>
              </a:rPr>
              <a:t>L’électeur qui a été réorienté vers votre bureau en raison de son accessibilité ;</a:t>
            </a:r>
            <a:endParaRPr lang="fr-FR" sz="2000">
              <a:latin typeface="Avenir Next LT Pro"/>
            </a:endParaRPr>
          </a:p>
          <a:p>
            <a:pPr>
              <a:buChar char="•"/>
            </a:pPr>
            <a:r>
              <a:rPr lang="fr" sz="2000">
                <a:latin typeface="Avenir Next LT Pro"/>
              </a:rPr>
              <a:t>L’électeur qui a accompagné un autre électeur pour autant qu’ils soient électeurs de la même commune. </a:t>
            </a:r>
          </a:p>
        </p:txBody>
      </p:sp>
      <p:sp>
        <p:nvSpPr>
          <p:cNvPr id="4" name="Espace réservé du numéro de diapositive 3">
            <a:extLst>
              <a:ext uri="{FF2B5EF4-FFF2-40B4-BE49-F238E27FC236}">
                <a16:creationId xmlns:a16="http://schemas.microsoft.com/office/drawing/2014/main" id="{DFBA8604-B081-10C5-E463-30D27C647A5D}"/>
              </a:ext>
            </a:extLst>
          </p:cNvPr>
          <p:cNvSpPr>
            <a:spLocks noGrp="1"/>
          </p:cNvSpPr>
          <p:nvPr>
            <p:ph type="sldNum" sz="quarter" idx="4"/>
          </p:nvPr>
        </p:nvSpPr>
        <p:spPr/>
        <p:txBody>
          <a:bodyPr/>
          <a:lstStyle/>
          <a:p>
            <a:fld id="{B310C148-1F61-5E4B-832C-FF724BEAA9FC}" type="slidenum">
              <a:rPr lang="fr-FR" smtClean="0"/>
              <a:pPr/>
              <a:t>61</a:t>
            </a:fld>
            <a:endParaRPr lang="fr-FR"/>
          </a:p>
        </p:txBody>
      </p:sp>
    </p:spTree>
    <p:extLst>
      <p:ext uri="{BB962C8B-B14F-4D97-AF65-F5344CB8AC3E}">
        <p14:creationId xmlns:p14="http://schemas.microsoft.com/office/powerpoint/2010/main" val="43214809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FCA4B31B-6B5C-F90A-13AC-2795EC511292}"/>
              </a:ext>
            </a:extLst>
          </p:cNvPr>
          <p:cNvSpPr>
            <a:spLocks noGrp="1"/>
          </p:cNvSpPr>
          <p:nvPr>
            <p:ph type="body" idx="1"/>
          </p:nvPr>
        </p:nvSpPr>
        <p:spPr>
          <a:xfrm>
            <a:off x="0" y="5027190"/>
            <a:ext cx="5227983" cy="1287971"/>
          </a:xfrm>
        </p:spPr>
        <p:txBody>
          <a:bodyPr/>
          <a:lstStyle/>
          <a:p>
            <a:pPr algn="l"/>
            <a:r>
              <a:rPr lang="fr-BE"/>
              <a:t>1 mandataire = 1 procuration</a:t>
            </a:r>
          </a:p>
          <a:p>
            <a:pPr algn="l"/>
            <a:r>
              <a:rPr lang="fr-BE"/>
              <a:t>Interdit d’en porter plusieurs</a:t>
            </a:r>
          </a:p>
        </p:txBody>
      </p:sp>
      <p:sp>
        <p:nvSpPr>
          <p:cNvPr id="3" name="Espace réservé du texte 2">
            <a:extLst>
              <a:ext uri="{FF2B5EF4-FFF2-40B4-BE49-F238E27FC236}">
                <a16:creationId xmlns:a16="http://schemas.microsoft.com/office/drawing/2014/main" id="{0FA86316-2222-C8C2-74E5-797A08FA7413}"/>
              </a:ext>
            </a:extLst>
          </p:cNvPr>
          <p:cNvSpPr>
            <a:spLocks noGrp="1"/>
          </p:cNvSpPr>
          <p:nvPr>
            <p:ph type="body" idx="11"/>
          </p:nvPr>
        </p:nvSpPr>
        <p:spPr>
          <a:xfrm>
            <a:off x="5343525" y="4812771"/>
            <a:ext cx="6915150" cy="1716810"/>
          </a:xfrm>
        </p:spPr>
        <p:txBody>
          <a:bodyPr>
            <a:normAutofit/>
          </a:bodyPr>
          <a:lstStyle/>
          <a:p>
            <a:pPr algn="just"/>
            <a:r>
              <a:rPr lang="fr-BE"/>
              <a:t>Le mandataire vote dans le bureau indiqué sur la convocation du mandant. S’il est convoqué dans le même bureau, il reçoit tous les bulletins en même temps</a:t>
            </a:r>
          </a:p>
        </p:txBody>
      </p:sp>
      <p:sp>
        <p:nvSpPr>
          <p:cNvPr id="4" name="Titre 3">
            <a:extLst>
              <a:ext uri="{FF2B5EF4-FFF2-40B4-BE49-F238E27FC236}">
                <a16:creationId xmlns:a16="http://schemas.microsoft.com/office/drawing/2014/main" id="{6121BB33-5354-E40E-ABDF-96B5731AB279}"/>
              </a:ext>
            </a:extLst>
          </p:cNvPr>
          <p:cNvSpPr>
            <a:spLocks noGrp="1"/>
          </p:cNvSpPr>
          <p:nvPr>
            <p:ph type="title"/>
          </p:nvPr>
        </p:nvSpPr>
        <p:spPr/>
        <p:txBody>
          <a:bodyPr/>
          <a:lstStyle/>
          <a:p>
            <a:r>
              <a:rPr lang="fr-BE"/>
              <a:t>Procuration : principes généraux</a:t>
            </a:r>
          </a:p>
        </p:txBody>
      </p:sp>
      <p:pic>
        <p:nvPicPr>
          <p:cNvPr id="9" name="Espace réservé de l'image en ligne 8" descr="Homme avec un remplissage uni">
            <a:extLst>
              <a:ext uri="{FF2B5EF4-FFF2-40B4-BE49-F238E27FC236}">
                <a16:creationId xmlns:a16="http://schemas.microsoft.com/office/drawing/2014/main" id="{F270CCD6-2746-39B7-0BB9-79176FDD5A95}"/>
              </a:ext>
            </a:extLst>
          </p:cNvPr>
          <p:cNvPicPr>
            <a:picLocks noGrp="1" noChangeAspect="1"/>
          </p:cNvPicPr>
          <p:nvPr>
            <p:ph type="clipArt" sz="quarter" idx="12"/>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84611" y="2422711"/>
            <a:ext cx="2017059" cy="2017059"/>
          </a:xfrm>
        </p:spPr>
      </p:pic>
      <p:pic>
        <p:nvPicPr>
          <p:cNvPr id="11" name="Espace réservé de l'image en ligne 10" descr="Presse-papiers badge contour">
            <a:extLst>
              <a:ext uri="{FF2B5EF4-FFF2-40B4-BE49-F238E27FC236}">
                <a16:creationId xmlns:a16="http://schemas.microsoft.com/office/drawing/2014/main" id="{AFFFF904-CD65-F990-12A7-8E7920953A9E}"/>
              </a:ext>
            </a:extLst>
          </p:cNvPr>
          <p:cNvPicPr>
            <a:picLocks noGrp="1" noChangeAspect="1"/>
          </p:cNvPicPr>
          <p:nvPr>
            <p:ph type="clipArt" sz="quarter" idx="13"/>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794811" y="2422711"/>
            <a:ext cx="2012578" cy="2012578"/>
          </a:xfrm>
        </p:spPr>
      </p:pic>
      <p:sp>
        <p:nvSpPr>
          <p:cNvPr id="7" name="Espace réservé du numéro de diapositive 6">
            <a:extLst>
              <a:ext uri="{FF2B5EF4-FFF2-40B4-BE49-F238E27FC236}">
                <a16:creationId xmlns:a16="http://schemas.microsoft.com/office/drawing/2014/main" id="{0DAA2D58-6C8C-0AB5-DE33-47F8D7A9B108}"/>
              </a:ext>
            </a:extLst>
          </p:cNvPr>
          <p:cNvSpPr>
            <a:spLocks noGrp="1"/>
          </p:cNvSpPr>
          <p:nvPr>
            <p:ph type="sldNum" sz="quarter" idx="4"/>
          </p:nvPr>
        </p:nvSpPr>
        <p:spPr/>
        <p:txBody>
          <a:bodyPr/>
          <a:lstStyle/>
          <a:p>
            <a:fld id="{B310C148-1F61-5E4B-832C-FF724BEAA9FC}" type="slidenum">
              <a:rPr lang="fr-FR" smtClean="0"/>
              <a:pPr/>
              <a:t>62</a:t>
            </a:fld>
            <a:endParaRPr lang="fr-FR"/>
          </a:p>
        </p:txBody>
      </p:sp>
    </p:spTree>
    <p:extLst>
      <p:ext uri="{BB962C8B-B14F-4D97-AF65-F5344CB8AC3E}">
        <p14:creationId xmlns:p14="http://schemas.microsoft.com/office/powerpoint/2010/main" val="411667169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01EA7B8-C1BB-B9BE-0D2E-A417945B4C28}"/>
              </a:ext>
            </a:extLst>
          </p:cNvPr>
          <p:cNvSpPr>
            <a:spLocks noGrp="1"/>
          </p:cNvSpPr>
          <p:nvPr>
            <p:ph type="title"/>
          </p:nvPr>
        </p:nvSpPr>
        <p:spPr>
          <a:xfrm>
            <a:off x="0" y="1"/>
            <a:ext cx="12192000" cy="783770"/>
          </a:xfrm>
        </p:spPr>
        <p:txBody>
          <a:bodyPr>
            <a:normAutofit fontScale="90000"/>
          </a:bodyPr>
          <a:lstStyle/>
          <a:p>
            <a:r>
              <a:rPr lang="fr-BE">
                <a:latin typeface="Avenir Next LT Pro Demi"/>
                <a:cs typeface="Arial"/>
              </a:rPr>
              <a:t>Motifs de procuration et pièce(s) justificative(s) (1)</a:t>
            </a:r>
          </a:p>
        </p:txBody>
      </p:sp>
      <p:sp>
        <p:nvSpPr>
          <p:cNvPr id="4" name="Espace réservé du numéro de diapositive 3">
            <a:extLst>
              <a:ext uri="{FF2B5EF4-FFF2-40B4-BE49-F238E27FC236}">
                <a16:creationId xmlns:a16="http://schemas.microsoft.com/office/drawing/2014/main" id="{A85CBD7A-7832-2623-8AA6-F261A38EC3CC}"/>
              </a:ext>
            </a:extLst>
          </p:cNvPr>
          <p:cNvSpPr>
            <a:spLocks noGrp="1"/>
          </p:cNvSpPr>
          <p:nvPr>
            <p:ph type="sldNum" sz="quarter" idx="4"/>
          </p:nvPr>
        </p:nvSpPr>
        <p:spPr/>
        <p:txBody>
          <a:bodyPr/>
          <a:lstStyle/>
          <a:p>
            <a:fld id="{B310C148-1F61-5E4B-832C-FF724BEAA9FC}" type="slidenum">
              <a:rPr lang="fr-FR" smtClean="0"/>
              <a:pPr/>
              <a:t>63</a:t>
            </a:fld>
            <a:endParaRPr lang="fr-FR"/>
          </a:p>
        </p:txBody>
      </p:sp>
      <p:graphicFrame>
        <p:nvGraphicFramePr>
          <p:cNvPr id="5" name="Tableau 4">
            <a:extLst>
              <a:ext uri="{FF2B5EF4-FFF2-40B4-BE49-F238E27FC236}">
                <a16:creationId xmlns:a16="http://schemas.microsoft.com/office/drawing/2014/main" id="{FD92ED21-83FB-8DCA-695F-823A3DEB7F4F}"/>
              </a:ext>
            </a:extLst>
          </p:cNvPr>
          <p:cNvGraphicFramePr>
            <a:graphicFrameLocks noGrp="1"/>
          </p:cNvGraphicFramePr>
          <p:nvPr>
            <p:extLst>
              <p:ext uri="{D42A27DB-BD31-4B8C-83A1-F6EECF244321}">
                <p14:modId xmlns:p14="http://schemas.microsoft.com/office/powerpoint/2010/main" val="1497843668"/>
              </p:ext>
            </p:extLst>
          </p:nvPr>
        </p:nvGraphicFramePr>
        <p:xfrm>
          <a:off x="0" y="783771"/>
          <a:ext cx="12192000" cy="6074228"/>
        </p:xfrm>
        <a:graphic>
          <a:graphicData uri="http://schemas.openxmlformats.org/drawingml/2006/table">
            <a:tbl>
              <a:tblPr/>
              <a:tblGrid>
                <a:gridCol w="4778188">
                  <a:extLst>
                    <a:ext uri="{9D8B030D-6E8A-4147-A177-3AD203B41FA5}">
                      <a16:colId xmlns:a16="http://schemas.microsoft.com/office/drawing/2014/main" val="713632955"/>
                    </a:ext>
                  </a:extLst>
                </a:gridCol>
                <a:gridCol w="7413812">
                  <a:extLst>
                    <a:ext uri="{9D8B030D-6E8A-4147-A177-3AD203B41FA5}">
                      <a16:colId xmlns:a16="http://schemas.microsoft.com/office/drawing/2014/main" val="2349729870"/>
                    </a:ext>
                  </a:extLst>
                </a:gridCol>
              </a:tblGrid>
              <a:tr h="630553">
                <a:tc>
                  <a:txBody>
                    <a:bodyPr/>
                    <a:lstStyle/>
                    <a:p>
                      <a:pPr algn="ctr" rtl="0" fontAlgn="base"/>
                      <a:r>
                        <a:rPr lang="fr-FR" sz="3200" b="1" i="0">
                          <a:solidFill>
                            <a:schemeClr val="bg1"/>
                          </a:solidFill>
                          <a:effectLst/>
                          <a:latin typeface="+mn-lt"/>
                        </a:rPr>
                        <a:t>Exception</a:t>
                      </a:r>
                      <a:r>
                        <a:rPr lang="fr-FR" sz="3200" b="0" i="0">
                          <a:solidFill>
                            <a:schemeClr val="bg1"/>
                          </a:solidFill>
                          <a:effectLst/>
                          <a:latin typeface="+mn-lt"/>
                        </a:rPr>
                        <a:t> </a:t>
                      </a:r>
                      <a:endParaRPr lang="fr-FR" sz="5400" b="0" i="0">
                        <a:solidFill>
                          <a:schemeClr val="bg1"/>
                        </a:solidFill>
                        <a:effectLst/>
                        <a:latin typeface="+mn-lt"/>
                      </a:endParaRPr>
                    </a:p>
                  </a:txBody>
                  <a:tcPr marL="71236" marR="71236" marT="35618" marB="35618" anchor="ctr">
                    <a:lnL w="7620" cap="flat" cmpd="sng" algn="ctr">
                      <a:solidFill>
                        <a:schemeClr val="bg1"/>
                      </a:solidFill>
                      <a:prstDash val="solid"/>
                      <a:round/>
                      <a:headEnd type="none" w="med" len="med"/>
                      <a:tailEnd type="none" w="med" len="med"/>
                    </a:lnL>
                    <a:lnR w="7620" cap="flat" cmpd="sng" algn="ctr">
                      <a:solidFill>
                        <a:schemeClr val="bg1"/>
                      </a:solidFill>
                      <a:prstDash val="solid"/>
                      <a:round/>
                      <a:headEnd type="none" w="med" len="med"/>
                      <a:tailEnd type="none" w="med" len="med"/>
                    </a:lnR>
                    <a:lnT w="7620" cap="flat" cmpd="sng" algn="ctr">
                      <a:solidFill>
                        <a:schemeClr val="bg1"/>
                      </a:solidFill>
                      <a:prstDash val="solid"/>
                      <a:round/>
                      <a:headEnd type="none" w="med" len="med"/>
                      <a:tailEnd type="none" w="med" len="med"/>
                    </a:lnT>
                    <a:lnB w="7620" cap="flat" cmpd="sng" algn="ctr">
                      <a:solidFill>
                        <a:schemeClr val="bg1"/>
                      </a:solidFill>
                      <a:prstDash val="solid"/>
                      <a:round/>
                      <a:headEnd type="none" w="med" len="med"/>
                      <a:tailEnd type="none" w="med" len="med"/>
                    </a:lnB>
                  </a:tcPr>
                </a:tc>
                <a:tc>
                  <a:txBody>
                    <a:bodyPr/>
                    <a:lstStyle/>
                    <a:p>
                      <a:pPr algn="ctr" rtl="0" fontAlgn="base"/>
                      <a:r>
                        <a:rPr lang="fr-FR" sz="3200" b="1" i="0">
                          <a:solidFill>
                            <a:schemeClr val="bg1"/>
                          </a:solidFill>
                          <a:effectLst/>
                          <a:latin typeface="+mn-lt"/>
                        </a:rPr>
                        <a:t>Pièce justificative</a:t>
                      </a:r>
                      <a:r>
                        <a:rPr lang="fr-FR" sz="3200" b="0" i="0">
                          <a:solidFill>
                            <a:schemeClr val="bg1"/>
                          </a:solidFill>
                          <a:effectLst/>
                          <a:latin typeface="+mn-lt"/>
                        </a:rPr>
                        <a:t> </a:t>
                      </a:r>
                      <a:endParaRPr lang="fr-FR" sz="5400" b="0" i="0">
                        <a:solidFill>
                          <a:schemeClr val="bg1"/>
                        </a:solidFill>
                        <a:effectLst/>
                        <a:latin typeface="+mn-lt"/>
                      </a:endParaRPr>
                    </a:p>
                  </a:txBody>
                  <a:tcPr marL="71236" marR="71236" marT="35618" marB="35618" anchor="ctr">
                    <a:lnL w="7620" cap="flat" cmpd="sng" algn="ctr">
                      <a:solidFill>
                        <a:schemeClr val="bg1"/>
                      </a:solidFill>
                      <a:prstDash val="solid"/>
                      <a:round/>
                      <a:headEnd type="none" w="med" len="med"/>
                      <a:tailEnd type="none" w="med" len="med"/>
                    </a:lnL>
                    <a:lnR w="7620" cap="flat" cmpd="sng" algn="ctr">
                      <a:solidFill>
                        <a:schemeClr val="bg1"/>
                      </a:solidFill>
                      <a:prstDash val="solid"/>
                      <a:round/>
                      <a:headEnd type="none" w="med" len="med"/>
                      <a:tailEnd type="none" w="med" len="med"/>
                    </a:lnR>
                    <a:lnT w="7620" cap="flat" cmpd="sng" algn="ctr">
                      <a:solidFill>
                        <a:schemeClr val="bg1"/>
                      </a:solidFill>
                      <a:prstDash val="solid"/>
                      <a:round/>
                      <a:headEnd type="none" w="med" len="med"/>
                      <a:tailEnd type="none" w="med" len="med"/>
                    </a:lnT>
                    <a:lnB w="762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827907306"/>
                  </a:ext>
                </a:extLst>
              </a:tr>
              <a:tr h="2358926">
                <a:tc>
                  <a:txBody>
                    <a:bodyPr/>
                    <a:lstStyle/>
                    <a:p>
                      <a:pPr algn="l" rtl="0" fontAlgn="base"/>
                      <a:r>
                        <a:rPr lang="fr-BE" sz="2800" b="0" i="0">
                          <a:solidFill>
                            <a:schemeClr val="bg1"/>
                          </a:solidFill>
                          <a:effectLst/>
                          <a:latin typeface="+mn-lt"/>
                        </a:rPr>
                        <a:t>Maladie ou infirmité, en ce compris d’un parent, allié ou cohabitant</a:t>
                      </a:r>
                      <a:endParaRPr lang="fr-BE" sz="4800" b="0" i="0">
                        <a:solidFill>
                          <a:schemeClr val="bg1"/>
                        </a:solidFill>
                        <a:effectLst/>
                        <a:latin typeface="+mn-lt"/>
                      </a:endParaRPr>
                    </a:p>
                  </a:txBody>
                  <a:tcPr marL="71236" marR="71236" marT="35618" marB="35618" anchor="ctr">
                    <a:lnL w="7620" cap="flat" cmpd="sng" algn="ctr">
                      <a:solidFill>
                        <a:schemeClr val="bg1"/>
                      </a:solidFill>
                      <a:prstDash val="solid"/>
                      <a:round/>
                      <a:headEnd type="none" w="med" len="med"/>
                      <a:tailEnd type="none" w="med" len="med"/>
                    </a:lnL>
                    <a:lnR w="7620" cap="flat" cmpd="sng" algn="ctr">
                      <a:solidFill>
                        <a:schemeClr val="bg1"/>
                      </a:solidFill>
                      <a:prstDash val="solid"/>
                      <a:round/>
                      <a:headEnd type="none" w="med" len="med"/>
                      <a:tailEnd type="none" w="med" len="med"/>
                    </a:lnR>
                    <a:lnT w="7620" cap="flat" cmpd="sng" algn="ctr">
                      <a:solidFill>
                        <a:schemeClr val="bg1"/>
                      </a:solidFill>
                      <a:prstDash val="solid"/>
                      <a:round/>
                      <a:headEnd type="none" w="med" len="med"/>
                      <a:tailEnd type="none" w="med" len="med"/>
                    </a:lnT>
                    <a:lnB w="7620" cap="flat" cmpd="sng" algn="ctr">
                      <a:solidFill>
                        <a:schemeClr val="bg1"/>
                      </a:solidFill>
                      <a:prstDash val="solid"/>
                      <a:round/>
                      <a:headEnd type="none" w="med" len="med"/>
                      <a:tailEnd type="none" w="med" len="med"/>
                    </a:lnB>
                  </a:tcPr>
                </a:tc>
                <a:tc>
                  <a:txBody>
                    <a:bodyPr/>
                    <a:lstStyle/>
                    <a:p>
                      <a:pPr marL="285750" indent="-285750" algn="l" rtl="0" fontAlgn="base">
                        <a:buFont typeface="Arial" panose="020B0604020202020204" pitchFamily="34" charset="0"/>
                        <a:buChar char="•"/>
                      </a:pPr>
                      <a:r>
                        <a:rPr lang="fr-BE" sz="2800" b="0" i="0">
                          <a:solidFill>
                            <a:schemeClr val="bg1"/>
                          </a:solidFill>
                          <a:effectLst/>
                          <a:latin typeface="+mn-lt"/>
                        </a:rPr>
                        <a:t>Certificat d'un médecin (qui n'est pas candidat). </a:t>
                      </a:r>
                    </a:p>
                  </a:txBody>
                  <a:tcPr marL="71236" marR="71236" marT="35618" marB="35618" anchor="ctr">
                    <a:lnL w="7620" cap="flat" cmpd="sng" algn="ctr">
                      <a:solidFill>
                        <a:schemeClr val="bg1"/>
                      </a:solidFill>
                      <a:prstDash val="solid"/>
                      <a:round/>
                      <a:headEnd type="none" w="med" len="med"/>
                      <a:tailEnd type="none" w="med" len="med"/>
                    </a:lnL>
                    <a:lnR w="7620" cap="flat" cmpd="sng" algn="ctr">
                      <a:solidFill>
                        <a:schemeClr val="bg1"/>
                      </a:solidFill>
                      <a:prstDash val="solid"/>
                      <a:round/>
                      <a:headEnd type="none" w="med" len="med"/>
                      <a:tailEnd type="none" w="med" len="med"/>
                    </a:lnR>
                    <a:lnT w="7620" cap="flat" cmpd="sng" algn="ctr">
                      <a:solidFill>
                        <a:schemeClr val="bg1"/>
                      </a:solidFill>
                      <a:prstDash val="solid"/>
                      <a:round/>
                      <a:headEnd type="none" w="med" len="med"/>
                      <a:tailEnd type="none" w="med" len="med"/>
                    </a:lnT>
                    <a:lnB w="762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381797290"/>
                  </a:ext>
                </a:extLst>
              </a:tr>
              <a:tr h="3084749">
                <a:tc>
                  <a:txBody>
                    <a:bodyPr/>
                    <a:lstStyle/>
                    <a:p>
                      <a:pPr algn="l" rtl="0" fontAlgn="base"/>
                      <a:r>
                        <a:rPr lang="fr-BE" sz="2800" b="0" i="0">
                          <a:solidFill>
                            <a:schemeClr val="bg1"/>
                          </a:solidFill>
                          <a:effectLst/>
                          <a:latin typeface="+mn-lt"/>
                        </a:rPr>
                        <a:t>Raisons professionnelles ou de service, motif d’études ou formation professionnelle.  </a:t>
                      </a:r>
                      <a:endParaRPr lang="fr-BE" sz="4800" b="0" i="0">
                        <a:solidFill>
                          <a:schemeClr val="bg1"/>
                        </a:solidFill>
                        <a:effectLst/>
                        <a:latin typeface="+mn-lt"/>
                      </a:endParaRPr>
                    </a:p>
                  </a:txBody>
                  <a:tcPr marL="71236" marR="71236" marT="35618" marB="35618" anchor="ctr">
                    <a:lnL w="7620" cap="flat" cmpd="sng" algn="ctr">
                      <a:solidFill>
                        <a:schemeClr val="bg1"/>
                      </a:solidFill>
                      <a:prstDash val="solid"/>
                      <a:round/>
                      <a:headEnd type="none" w="med" len="med"/>
                      <a:tailEnd type="none" w="med" len="med"/>
                    </a:lnL>
                    <a:lnR w="7620" cap="flat" cmpd="sng" algn="ctr">
                      <a:solidFill>
                        <a:schemeClr val="bg1"/>
                      </a:solidFill>
                      <a:prstDash val="solid"/>
                      <a:round/>
                      <a:headEnd type="none" w="med" len="med"/>
                      <a:tailEnd type="none" w="med" len="med"/>
                    </a:lnR>
                    <a:lnT w="7620" cap="flat" cmpd="sng" algn="ctr">
                      <a:solidFill>
                        <a:schemeClr val="bg1"/>
                      </a:solidFill>
                      <a:prstDash val="solid"/>
                      <a:round/>
                      <a:headEnd type="none" w="med" len="med"/>
                      <a:tailEnd type="none" w="med" len="med"/>
                    </a:lnT>
                    <a:lnB w="7620" cap="flat" cmpd="sng" algn="ctr">
                      <a:solidFill>
                        <a:schemeClr val="bg1"/>
                      </a:solidFill>
                      <a:prstDash val="solid"/>
                      <a:round/>
                      <a:headEnd type="none" w="med" len="med"/>
                      <a:tailEnd type="none" w="med" len="med"/>
                    </a:lnB>
                  </a:tcPr>
                </a:tc>
                <a:tc>
                  <a:txBody>
                    <a:bodyPr/>
                    <a:lstStyle/>
                    <a:p>
                      <a:pPr marL="285750" indent="-285750" algn="l" rtl="0" fontAlgn="base">
                        <a:buFont typeface="Arial" panose="020B0604020202020204" pitchFamily="34" charset="0"/>
                        <a:buChar char="•"/>
                      </a:pPr>
                      <a:r>
                        <a:rPr lang="fr-BE" sz="2800" b="0" i="0">
                          <a:solidFill>
                            <a:schemeClr val="bg1"/>
                          </a:solidFill>
                          <a:effectLst/>
                          <a:latin typeface="+mn-lt"/>
                        </a:rPr>
                        <a:t>Certificat de l’employeur </a:t>
                      </a:r>
                    </a:p>
                    <a:p>
                      <a:pPr marL="285750" indent="-285750" algn="l" rtl="0" fontAlgn="base">
                        <a:buFont typeface="Arial" panose="020B0604020202020204" pitchFamily="34" charset="0"/>
                        <a:buChar char="•"/>
                      </a:pPr>
                      <a:r>
                        <a:rPr lang="fr-BE" sz="2800" b="0" i="0">
                          <a:solidFill>
                            <a:schemeClr val="bg1"/>
                          </a:solidFill>
                          <a:effectLst/>
                          <a:latin typeface="+mn-lt"/>
                        </a:rPr>
                        <a:t>Pour les indépendants : déclaration sur l’honneur auprès de l’administration communale contresignée par le bourgmestre </a:t>
                      </a:r>
                    </a:p>
                    <a:p>
                      <a:pPr marL="285750" indent="-285750" algn="l" rtl="0" fontAlgn="base">
                        <a:buFont typeface="Arial" panose="020B0604020202020204" pitchFamily="34" charset="0"/>
                        <a:buChar char="•"/>
                      </a:pPr>
                      <a:r>
                        <a:rPr lang="fr-BE" sz="2800" b="0" i="0">
                          <a:solidFill>
                            <a:schemeClr val="bg1"/>
                          </a:solidFill>
                          <a:effectLst/>
                          <a:latin typeface="+mn-lt"/>
                        </a:rPr>
                        <a:t>Certificat de la direction de l’établissement fréquenté </a:t>
                      </a:r>
                    </a:p>
                  </a:txBody>
                  <a:tcPr marL="71236" marR="71236" marT="35618" marB="35618" anchor="ctr">
                    <a:lnL w="7620" cap="flat" cmpd="sng" algn="ctr">
                      <a:solidFill>
                        <a:schemeClr val="bg1"/>
                      </a:solidFill>
                      <a:prstDash val="solid"/>
                      <a:round/>
                      <a:headEnd type="none" w="med" len="med"/>
                      <a:tailEnd type="none" w="med" len="med"/>
                    </a:lnL>
                    <a:lnR w="7620" cap="flat" cmpd="sng" algn="ctr">
                      <a:solidFill>
                        <a:schemeClr val="bg1"/>
                      </a:solidFill>
                      <a:prstDash val="solid"/>
                      <a:round/>
                      <a:headEnd type="none" w="med" len="med"/>
                      <a:tailEnd type="none" w="med" len="med"/>
                    </a:lnR>
                    <a:lnT w="7620" cap="flat" cmpd="sng" algn="ctr">
                      <a:solidFill>
                        <a:schemeClr val="bg1"/>
                      </a:solidFill>
                      <a:prstDash val="solid"/>
                      <a:round/>
                      <a:headEnd type="none" w="med" len="med"/>
                      <a:tailEnd type="none" w="med" len="med"/>
                    </a:lnT>
                    <a:lnB w="762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847639116"/>
                  </a:ext>
                </a:extLst>
              </a:tr>
            </a:tbl>
          </a:graphicData>
        </a:graphic>
      </p:graphicFrame>
    </p:spTree>
    <p:extLst>
      <p:ext uri="{BB962C8B-B14F-4D97-AF65-F5344CB8AC3E}">
        <p14:creationId xmlns:p14="http://schemas.microsoft.com/office/powerpoint/2010/main" val="85033316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01EA7B8-C1BB-B9BE-0D2E-A417945B4C28}"/>
              </a:ext>
            </a:extLst>
          </p:cNvPr>
          <p:cNvSpPr>
            <a:spLocks noGrp="1"/>
          </p:cNvSpPr>
          <p:nvPr>
            <p:ph type="title"/>
          </p:nvPr>
        </p:nvSpPr>
        <p:spPr>
          <a:xfrm>
            <a:off x="0" y="1"/>
            <a:ext cx="12192000" cy="783770"/>
          </a:xfrm>
        </p:spPr>
        <p:txBody>
          <a:bodyPr>
            <a:normAutofit/>
          </a:bodyPr>
          <a:lstStyle/>
          <a:p>
            <a:r>
              <a:rPr lang="fr-BE"/>
              <a:t>Motifs de procuration et pièces justificative (2)</a:t>
            </a:r>
          </a:p>
        </p:txBody>
      </p:sp>
      <p:sp>
        <p:nvSpPr>
          <p:cNvPr id="4" name="Espace réservé du numéro de diapositive 3">
            <a:extLst>
              <a:ext uri="{FF2B5EF4-FFF2-40B4-BE49-F238E27FC236}">
                <a16:creationId xmlns:a16="http://schemas.microsoft.com/office/drawing/2014/main" id="{A85CBD7A-7832-2623-8AA6-F261A38EC3CC}"/>
              </a:ext>
            </a:extLst>
          </p:cNvPr>
          <p:cNvSpPr>
            <a:spLocks noGrp="1"/>
          </p:cNvSpPr>
          <p:nvPr>
            <p:ph type="sldNum" sz="quarter" idx="4"/>
          </p:nvPr>
        </p:nvSpPr>
        <p:spPr/>
        <p:txBody>
          <a:bodyPr/>
          <a:lstStyle/>
          <a:p>
            <a:fld id="{B310C148-1F61-5E4B-832C-FF724BEAA9FC}" type="slidenum">
              <a:rPr lang="fr-FR" smtClean="0"/>
              <a:pPr/>
              <a:t>64</a:t>
            </a:fld>
            <a:endParaRPr lang="fr-FR"/>
          </a:p>
        </p:txBody>
      </p:sp>
      <p:graphicFrame>
        <p:nvGraphicFramePr>
          <p:cNvPr id="5" name="Tableau 4">
            <a:extLst>
              <a:ext uri="{FF2B5EF4-FFF2-40B4-BE49-F238E27FC236}">
                <a16:creationId xmlns:a16="http://schemas.microsoft.com/office/drawing/2014/main" id="{FD92ED21-83FB-8DCA-695F-823A3DEB7F4F}"/>
              </a:ext>
            </a:extLst>
          </p:cNvPr>
          <p:cNvGraphicFramePr>
            <a:graphicFrameLocks noGrp="1"/>
          </p:cNvGraphicFramePr>
          <p:nvPr>
            <p:extLst>
              <p:ext uri="{D42A27DB-BD31-4B8C-83A1-F6EECF244321}">
                <p14:modId xmlns:p14="http://schemas.microsoft.com/office/powerpoint/2010/main" val="370002942"/>
              </p:ext>
            </p:extLst>
          </p:nvPr>
        </p:nvGraphicFramePr>
        <p:xfrm>
          <a:off x="0" y="783771"/>
          <a:ext cx="12192000" cy="6325407"/>
        </p:xfrm>
        <a:graphic>
          <a:graphicData uri="http://schemas.openxmlformats.org/drawingml/2006/table">
            <a:tbl>
              <a:tblPr/>
              <a:tblGrid>
                <a:gridCol w="4778188">
                  <a:extLst>
                    <a:ext uri="{9D8B030D-6E8A-4147-A177-3AD203B41FA5}">
                      <a16:colId xmlns:a16="http://schemas.microsoft.com/office/drawing/2014/main" val="713632955"/>
                    </a:ext>
                  </a:extLst>
                </a:gridCol>
                <a:gridCol w="7413812">
                  <a:extLst>
                    <a:ext uri="{9D8B030D-6E8A-4147-A177-3AD203B41FA5}">
                      <a16:colId xmlns:a16="http://schemas.microsoft.com/office/drawing/2014/main" val="2349729870"/>
                    </a:ext>
                  </a:extLst>
                </a:gridCol>
              </a:tblGrid>
              <a:tr h="670619">
                <a:tc>
                  <a:txBody>
                    <a:bodyPr/>
                    <a:lstStyle/>
                    <a:p>
                      <a:pPr algn="ctr" rtl="0" fontAlgn="base"/>
                      <a:r>
                        <a:rPr lang="fr-FR" sz="3200" b="1" i="0">
                          <a:solidFill>
                            <a:schemeClr val="bg1"/>
                          </a:solidFill>
                          <a:effectLst/>
                          <a:latin typeface="+mn-lt"/>
                        </a:rPr>
                        <a:t>Exception</a:t>
                      </a:r>
                      <a:r>
                        <a:rPr lang="fr-FR" sz="3200" b="0" i="0">
                          <a:solidFill>
                            <a:schemeClr val="bg1"/>
                          </a:solidFill>
                          <a:effectLst/>
                          <a:latin typeface="+mn-lt"/>
                        </a:rPr>
                        <a:t> </a:t>
                      </a:r>
                      <a:endParaRPr lang="fr-FR" sz="5400" b="0" i="0">
                        <a:solidFill>
                          <a:schemeClr val="bg1"/>
                        </a:solidFill>
                        <a:effectLst/>
                        <a:latin typeface="+mn-lt"/>
                      </a:endParaRPr>
                    </a:p>
                  </a:txBody>
                  <a:tcPr marL="71236" marR="71236" marT="35618" marB="35618" anchor="ctr">
                    <a:lnL w="7620" cap="flat" cmpd="sng" algn="ctr">
                      <a:solidFill>
                        <a:schemeClr val="bg1"/>
                      </a:solidFill>
                      <a:prstDash val="solid"/>
                      <a:round/>
                      <a:headEnd type="none" w="med" len="med"/>
                      <a:tailEnd type="none" w="med" len="med"/>
                    </a:lnL>
                    <a:lnR w="7620" cap="flat" cmpd="sng" algn="ctr">
                      <a:solidFill>
                        <a:schemeClr val="bg1"/>
                      </a:solidFill>
                      <a:prstDash val="solid"/>
                      <a:round/>
                      <a:headEnd type="none" w="med" len="med"/>
                      <a:tailEnd type="none" w="med" len="med"/>
                    </a:lnR>
                    <a:lnT w="7620" cap="flat" cmpd="sng" algn="ctr">
                      <a:solidFill>
                        <a:schemeClr val="bg1"/>
                      </a:solidFill>
                      <a:prstDash val="solid"/>
                      <a:round/>
                      <a:headEnd type="none" w="med" len="med"/>
                      <a:tailEnd type="none" w="med" len="med"/>
                    </a:lnT>
                    <a:lnB w="7620" cap="flat" cmpd="sng" algn="ctr">
                      <a:solidFill>
                        <a:schemeClr val="bg1"/>
                      </a:solidFill>
                      <a:prstDash val="solid"/>
                      <a:round/>
                      <a:headEnd type="none" w="med" len="med"/>
                      <a:tailEnd type="none" w="med" len="med"/>
                    </a:lnB>
                  </a:tcPr>
                </a:tc>
                <a:tc>
                  <a:txBody>
                    <a:bodyPr/>
                    <a:lstStyle/>
                    <a:p>
                      <a:pPr algn="ctr" rtl="0" fontAlgn="base"/>
                      <a:r>
                        <a:rPr lang="fr-FR" sz="3200" b="1" i="0">
                          <a:solidFill>
                            <a:schemeClr val="bg1"/>
                          </a:solidFill>
                          <a:effectLst/>
                          <a:latin typeface="+mn-lt"/>
                        </a:rPr>
                        <a:t>Pièce justificative</a:t>
                      </a:r>
                      <a:r>
                        <a:rPr lang="fr-FR" sz="3200" b="0" i="0">
                          <a:solidFill>
                            <a:schemeClr val="bg1"/>
                          </a:solidFill>
                          <a:effectLst/>
                          <a:latin typeface="+mn-lt"/>
                        </a:rPr>
                        <a:t> </a:t>
                      </a:r>
                      <a:endParaRPr lang="fr-FR" sz="5400" b="0" i="0">
                        <a:solidFill>
                          <a:schemeClr val="bg1"/>
                        </a:solidFill>
                        <a:effectLst/>
                        <a:latin typeface="+mn-lt"/>
                      </a:endParaRPr>
                    </a:p>
                  </a:txBody>
                  <a:tcPr marL="71236" marR="71236" marT="35618" marB="35618" anchor="ctr">
                    <a:lnL w="7620" cap="flat" cmpd="sng" algn="ctr">
                      <a:solidFill>
                        <a:schemeClr val="bg1"/>
                      </a:solidFill>
                      <a:prstDash val="solid"/>
                      <a:round/>
                      <a:headEnd type="none" w="med" len="med"/>
                      <a:tailEnd type="none" w="med" len="med"/>
                    </a:lnL>
                    <a:lnR w="7620" cap="flat" cmpd="sng" algn="ctr">
                      <a:solidFill>
                        <a:schemeClr val="bg1"/>
                      </a:solidFill>
                      <a:prstDash val="solid"/>
                      <a:round/>
                      <a:headEnd type="none" w="med" len="med"/>
                      <a:tailEnd type="none" w="med" len="med"/>
                    </a:lnR>
                    <a:lnT w="7620" cap="flat" cmpd="sng" algn="ctr">
                      <a:solidFill>
                        <a:schemeClr val="bg1"/>
                      </a:solidFill>
                      <a:prstDash val="solid"/>
                      <a:round/>
                      <a:headEnd type="none" w="med" len="med"/>
                      <a:tailEnd type="none" w="med" len="med"/>
                    </a:lnT>
                    <a:lnB w="762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827907306"/>
                  </a:ext>
                </a:extLst>
              </a:tr>
              <a:tr h="1602081">
                <a:tc>
                  <a:txBody>
                    <a:bodyPr/>
                    <a:lstStyle/>
                    <a:p>
                      <a:pPr algn="l" rtl="0" fontAlgn="base"/>
                      <a:r>
                        <a:rPr lang="fr-BE" sz="2800" b="0" i="0">
                          <a:solidFill>
                            <a:schemeClr val="bg1"/>
                          </a:solidFill>
                          <a:effectLst/>
                          <a:latin typeface="+mn-lt"/>
                        </a:rPr>
                        <a:t>Situation privative de liberté par suite d’une mesure judiciaire </a:t>
                      </a:r>
                      <a:endParaRPr lang="fr-BE" sz="4800" b="0" i="0">
                        <a:solidFill>
                          <a:schemeClr val="bg1"/>
                        </a:solidFill>
                        <a:effectLst/>
                        <a:latin typeface="+mn-lt"/>
                      </a:endParaRPr>
                    </a:p>
                  </a:txBody>
                  <a:tcPr marL="71236" marR="71236" marT="35618" marB="35618" anchor="ctr">
                    <a:lnL w="7620" cap="flat" cmpd="sng" algn="ctr">
                      <a:solidFill>
                        <a:schemeClr val="bg1"/>
                      </a:solidFill>
                      <a:prstDash val="solid"/>
                      <a:round/>
                      <a:headEnd type="none" w="med" len="med"/>
                      <a:tailEnd type="none" w="med" len="med"/>
                    </a:lnL>
                    <a:lnR w="7620" cap="flat" cmpd="sng" algn="ctr">
                      <a:solidFill>
                        <a:schemeClr val="bg1"/>
                      </a:solidFill>
                      <a:prstDash val="solid"/>
                      <a:round/>
                      <a:headEnd type="none" w="med" len="med"/>
                      <a:tailEnd type="none" w="med" len="med"/>
                    </a:lnR>
                    <a:lnT w="7620" cap="flat" cmpd="sng" algn="ctr">
                      <a:solidFill>
                        <a:schemeClr val="bg1"/>
                      </a:solidFill>
                      <a:prstDash val="solid"/>
                      <a:round/>
                      <a:headEnd type="none" w="med" len="med"/>
                      <a:tailEnd type="none" w="med" len="med"/>
                    </a:lnT>
                    <a:lnB w="7620" cap="flat" cmpd="sng" algn="ctr">
                      <a:solidFill>
                        <a:schemeClr val="bg1"/>
                      </a:solidFill>
                      <a:prstDash val="solid"/>
                      <a:round/>
                      <a:headEnd type="none" w="med" len="med"/>
                      <a:tailEnd type="none" w="med" len="med"/>
                    </a:lnB>
                  </a:tcPr>
                </a:tc>
                <a:tc>
                  <a:txBody>
                    <a:bodyPr/>
                    <a:lstStyle/>
                    <a:p>
                      <a:pPr marL="285750" indent="-285750" algn="l" rtl="0" fontAlgn="base">
                        <a:buFont typeface="Arial" panose="020B0604020202020204" pitchFamily="34" charset="0"/>
                        <a:buChar char="•"/>
                      </a:pPr>
                      <a:r>
                        <a:rPr lang="fr-FR" sz="2800" b="0" i="0">
                          <a:solidFill>
                            <a:schemeClr val="bg1"/>
                          </a:solidFill>
                          <a:effectLst/>
                          <a:latin typeface="+mn-lt"/>
                        </a:rPr>
                        <a:t>Certificat délivré par l’établissement </a:t>
                      </a:r>
                    </a:p>
                  </a:txBody>
                  <a:tcPr marL="71236" marR="71236" marT="35618" marB="35618" anchor="ctr">
                    <a:lnL w="7620" cap="flat" cmpd="sng" algn="ctr">
                      <a:solidFill>
                        <a:schemeClr val="bg1"/>
                      </a:solidFill>
                      <a:prstDash val="solid"/>
                      <a:round/>
                      <a:headEnd type="none" w="med" len="med"/>
                      <a:tailEnd type="none" w="med" len="med"/>
                    </a:lnL>
                    <a:lnR w="7620" cap="flat" cmpd="sng" algn="ctr">
                      <a:solidFill>
                        <a:schemeClr val="bg1"/>
                      </a:solidFill>
                      <a:prstDash val="solid"/>
                      <a:round/>
                      <a:headEnd type="none" w="med" len="med"/>
                      <a:tailEnd type="none" w="med" len="med"/>
                    </a:lnR>
                    <a:lnT w="7620" cap="flat" cmpd="sng" algn="ctr">
                      <a:solidFill>
                        <a:schemeClr val="bg1"/>
                      </a:solidFill>
                      <a:prstDash val="solid"/>
                      <a:round/>
                      <a:headEnd type="none" w="med" len="med"/>
                      <a:tailEnd type="none" w="med" len="med"/>
                    </a:lnT>
                    <a:lnB w="762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611444268"/>
                  </a:ext>
                </a:extLst>
              </a:tr>
              <a:tr h="4052707">
                <a:tc>
                  <a:txBody>
                    <a:bodyPr/>
                    <a:lstStyle/>
                    <a:p>
                      <a:pPr algn="l" rtl="0" fontAlgn="base"/>
                      <a:r>
                        <a:rPr lang="fr-FR" sz="2800" b="0" i="0">
                          <a:solidFill>
                            <a:schemeClr val="bg1"/>
                          </a:solidFill>
                          <a:effectLst/>
                          <a:latin typeface="+mn-lt"/>
                        </a:rPr>
                        <a:t>Séjour temporaire à l’étranger </a:t>
                      </a:r>
                      <a:endParaRPr lang="fr-FR" sz="4800" b="0" i="0">
                        <a:solidFill>
                          <a:schemeClr val="bg1"/>
                        </a:solidFill>
                        <a:effectLst/>
                        <a:latin typeface="+mn-lt"/>
                      </a:endParaRPr>
                    </a:p>
                  </a:txBody>
                  <a:tcPr marL="71236" marR="71236" marT="35618" marB="35618" anchor="ctr">
                    <a:lnL w="7620" cap="flat" cmpd="sng" algn="ctr">
                      <a:solidFill>
                        <a:schemeClr val="bg1"/>
                      </a:solidFill>
                      <a:prstDash val="solid"/>
                      <a:round/>
                      <a:headEnd type="none" w="med" len="med"/>
                      <a:tailEnd type="none" w="med" len="med"/>
                    </a:lnL>
                    <a:lnR w="7620" cap="flat" cmpd="sng" algn="ctr">
                      <a:solidFill>
                        <a:schemeClr val="bg1"/>
                      </a:solidFill>
                      <a:prstDash val="solid"/>
                      <a:round/>
                      <a:headEnd type="none" w="med" len="med"/>
                      <a:tailEnd type="none" w="med" len="med"/>
                    </a:lnR>
                    <a:lnT w="7620" cap="flat" cmpd="sng" algn="ctr">
                      <a:solidFill>
                        <a:schemeClr val="bg1"/>
                      </a:solidFill>
                      <a:prstDash val="solid"/>
                      <a:round/>
                      <a:headEnd type="none" w="med" len="med"/>
                      <a:tailEnd type="none" w="med" len="med"/>
                    </a:lnT>
                    <a:lnB w="7620" cap="flat" cmpd="sng" algn="ctr">
                      <a:solidFill>
                        <a:schemeClr val="bg1"/>
                      </a:solidFill>
                      <a:prstDash val="solid"/>
                      <a:round/>
                      <a:headEnd type="none" w="med" len="med"/>
                      <a:tailEnd type="none" w="med" len="med"/>
                    </a:lnB>
                  </a:tcPr>
                </a:tc>
                <a:tc>
                  <a:txBody>
                    <a:bodyPr/>
                    <a:lstStyle/>
                    <a:p>
                      <a:pPr marL="285750" indent="-285750" algn="l" rtl="0" fontAlgn="base">
                        <a:buFont typeface="Arial" panose="020B0604020202020204" pitchFamily="34" charset="0"/>
                        <a:buChar char="•"/>
                      </a:pPr>
                      <a:r>
                        <a:rPr lang="fr-BE" sz="2800" b="0" i="0">
                          <a:solidFill>
                            <a:schemeClr val="bg1"/>
                          </a:solidFill>
                          <a:effectLst/>
                          <a:latin typeface="+mn-lt"/>
                        </a:rPr>
                        <a:t>Certificat de l’organisation de voyages ; </a:t>
                      </a:r>
                    </a:p>
                    <a:p>
                      <a:pPr marL="285750" indent="-285750" algn="l" rtl="0" fontAlgn="base">
                        <a:buFont typeface="Arial" panose="020B0604020202020204" pitchFamily="34" charset="0"/>
                        <a:buChar char="•"/>
                      </a:pPr>
                      <a:r>
                        <a:rPr lang="fr-BE" sz="2800" b="0" i="0">
                          <a:solidFill>
                            <a:schemeClr val="bg1"/>
                          </a:solidFill>
                          <a:effectLst/>
                          <a:latin typeface="+mn-lt"/>
                        </a:rPr>
                        <a:t>Titre de transport valable ; </a:t>
                      </a:r>
                    </a:p>
                    <a:p>
                      <a:pPr marL="285750" indent="-285750" algn="l" rtl="0" fontAlgn="base">
                        <a:buFont typeface="Arial" panose="020B0604020202020204" pitchFamily="34" charset="0"/>
                        <a:buChar char="•"/>
                      </a:pPr>
                      <a:r>
                        <a:rPr lang="fr-BE" sz="2800" b="0" i="0">
                          <a:solidFill>
                            <a:schemeClr val="bg1"/>
                          </a:solidFill>
                          <a:effectLst/>
                          <a:latin typeface="+mn-lt"/>
                        </a:rPr>
                        <a:t>Preuve de réservation valable ;</a:t>
                      </a:r>
                    </a:p>
                    <a:p>
                      <a:pPr marL="285750" indent="-285750" algn="l" rtl="0" fontAlgn="base">
                        <a:buFont typeface="Arial" panose="020B0604020202020204" pitchFamily="34" charset="0"/>
                        <a:buChar char="•"/>
                      </a:pPr>
                      <a:r>
                        <a:rPr lang="fr-BE" sz="2800" b="0" i="0">
                          <a:solidFill>
                            <a:schemeClr val="bg1"/>
                          </a:solidFill>
                          <a:effectLst/>
                          <a:latin typeface="+mn-lt"/>
                        </a:rPr>
                        <a:t>A défaut : certificat délivré par le bourgmestre de la commune de résidence sur demande à introduire au plus tard le 12 octobre 2024. </a:t>
                      </a:r>
                    </a:p>
                  </a:txBody>
                  <a:tcPr marL="71236" marR="71236" marT="35618" marB="35618" anchor="ctr">
                    <a:lnL w="7620" cap="flat" cmpd="sng" algn="ctr">
                      <a:solidFill>
                        <a:schemeClr val="bg1"/>
                      </a:solidFill>
                      <a:prstDash val="solid"/>
                      <a:round/>
                      <a:headEnd type="none" w="med" len="med"/>
                      <a:tailEnd type="none" w="med" len="med"/>
                    </a:lnL>
                    <a:lnR w="7620" cap="flat" cmpd="sng" algn="ctr">
                      <a:solidFill>
                        <a:schemeClr val="bg1"/>
                      </a:solidFill>
                      <a:prstDash val="solid"/>
                      <a:round/>
                      <a:headEnd type="none" w="med" len="med"/>
                      <a:tailEnd type="none" w="med" len="med"/>
                    </a:lnR>
                    <a:lnT w="7620" cap="flat" cmpd="sng" algn="ctr">
                      <a:solidFill>
                        <a:schemeClr val="bg1"/>
                      </a:solidFill>
                      <a:prstDash val="solid"/>
                      <a:round/>
                      <a:headEnd type="none" w="med" len="med"/>
                      <a:tailEnd type="none" w="med" len="med"/>
                    </a:lnT>
                    <a:lnB w="762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791839660"/>
                  </a:ext>
                </a:extLst>
              </a:tr>
            </a:tbl>
          </a:graphicData>
        </a:graphic>
      </p:graphicFrame>
    </p:spTree>
    <p:extLst>
      <p:ext uri="{BB962C8B-B14F-4D97-AF65-F5344CB8AC3E}">
        <p14:creationId xmlns:p14="http://schemas.microsoft.com/office/powerpoint/2010/main" val="357437204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9696049-0D82-491D-A20A-FE17B644563B}"/>
              </a:ext>
            </a:extLst>
          </p:cNvPr>
          <p:cNvSpPr>
            <a:spLocks noGrp="1"/>
          </p:cNvSpPr>
          <p:nvPr>
            <p:ph type="title"/>
          </p:nvPr>
        </p:nvSpPr>
        <p:spPr>
          <a:xfrm>
            <a:off x="-26394" y="-9633"/>
            <a:ext cx="8574232" cy="1644469"/>
          </a:xfrm>
        </p:spPr>
        <p:txBody>
          <a:bodyPr>
            <a:normAutofit/>
          </a:bodyPr>
          <a:lstStyle/>
          <a:p>
            <a:r>
              <a:rPr lang="fr-BE"/>
              <a:t>1) Le formulaire officiel doit être entièrement complété</a:t>
            </a:r>
            <a:endParaRPr lang="fr-BE" sz="3600" b="0">
              <a:solidFill>
                <a:srgbClr val="921A68"/>
              </a:solidFill>
              <a:latin typeface="Avenir Next LT Pro" panose="020B0504020202020204" pitchFamily="34" charset="77"/>
            </a:endParaRPr>
          </a:p>
        </p:txBody>
      </p:sp>
      <p:sp>
        <p:nvSpPr>
          <p:cNvPr id="3" name="Espace réservé du numéro de diapositive 2">
            <a:extLst>
              <a:ext uri="{FF2B5EF4-FFF2-40B4-BE49-F238E27FC236}">
                <a16:creationId xmlns:a16="http://schemas.microsoft.com/office/drawing/2014/main" id="{E1D2D55B-08C1-F049-BB20-097278C75C2D}"/>
              </a:ext>
            </a:extLst>
          </p:cNvPr>
          <p:cNvSpPr>
            <a:spLocks noGrp="1"/>
          </p:cNvSpPr>
          <p:nvPr>
            <p:ph type="sldNum" sz="quarter" idx="4"/>
          </p:nvPr>
        </p:nvSpPr>
        <p:spPr/>
        <p:txBody>
          <a:bodyPr/>
          <a:lstStyle/>
          <a:p>
            <a:fld id="{B310C148-1F61-5E4B-832C-FF724BEAA9FC}" type="slidenum">
              <a:rPr lang="fr-FR" smtClean="0"/>
              <a:pPr/>
              <a:t>65</a:t>
            </a:fld>
            <a:endParaRPr lang="fr-FR"/>
          </a:p>
        </p:txBody>
      </p:sp>
      <p:pic>
        <p:nvPicPr>
          <p:cNvPr id="24" name="Image 23" descr="Une image contenant texte, capture d’écran, Police, nombre&#10;&#10;Description générée automatiquement">
            <a:extLst>
              <a:ext uri="{FF2B5EF4-FFF2-40B4-BE49-F238E27FC236}">
                <a16:creationId xmlns:a16="http://schemas.microsoft.com/office/drawing/2014/main" id="{D007AFF9-D3AC-C567-5F9B-41F7428A0D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050472"/>
            <a:ext cx="12169176" cy="3856182"/>
          </a:xfrm>
          <a:prstGeom prst="rect">
            <a:avLst/>
          </a:prstGeom>
        </p:spPr>
      </p:pic>
      <p:sp>
        <p:nvSpPr>
          <p:cNvPr id="4" name="Rectangle 3">
            <a:extLst>
              <a:ext uri="{FF2B5EF4-FFF2-40B4-BE49-F238E27FC236}">
                <a16:creationId xmlns:a16="http://schemas.microsoft.com/office/drawing/2014/main" id="{84B2D36E-FA8E-57B3-511F-9D29529B96CB}"/>
              </a:ext>
            </a:extLst>
          </p:cNvPr>
          <p:cNvSpPr/>
          <p:nvPr/>
        </p:nvSpPr>
        <p:spPr>
          <a:xfrm>
            <a:off x="469431" y="2011847"/>
            <a:ext cx="6292612" cy="614731"/>
          </a:xfrm>
          <a:prstGeom prst="rect">
            <a:avLst/>
          </a:prstGeom>
          <a:noFill/>
          <a:ln w="57150">
            <a:solidFill>
              <a:srgbClr val="921A6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90121092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5DE1405-D581-B977-2C83-B766C48F195A}"/>
              </a:ext>
            </a:extLst>
          </p:cNvPr>
          <p:cNvSpPr>
            <a:spLocks noGrp="1"/>
          </p:cNvSpPr>
          <p:nvPr>
            <p:ph type="title"/>
          </p:nvPr>
        </p:nvSpPr>
        <p:spPr>
          <a:xfrm>
            <a:off x="-1" y="1"/>
            <a:ext cx="12192001" cy="1043708"/>
          </a:xfrm>
        </p:spPr>
        <p:txBody>
          <a:bodyPr>
            <a:normAutofit fontScale="90000"/>
          </a:bodyPr>
          <a:lstStyle/>
          <a:p>
            <a:r>
              <a:rPr lang="fr-BE"/>
              <a:t>2) La raison de la procuration doit être spécifiée</a:t>
            </a:r>
          </a:p>
        </p:txBody>
      </p:sp>
      <p:sp>
        <p:nvSpPr>
          <p:cNvPr id="4" name="Espace réservé du numéro de diapositive 3">
            <a:extLst>
              <a:ext uri="{FF2B5EF4-FFF2-40B4-BE49-F238E27FC236}">
                <a16:creationId xmlns:a16="http://schemas.microsoft.com/office/drawing/2014/main" id="{8128CE35-DAED-22E6-5FD5-C01AB886C729}"/>
              </a:ext>
            </a:extLst>
          </p:cNvPr>
          <p:cNvSpPr>
            <a:spLocks noGrp="1"/>
          </p:cNvSpPr>
          <p:nvPr>
            <p:ph type="sldNum" sz="quarter" idx="4"/>
          </p:nvPr>
        </p:nvSpPr>
        <p:spPr/>
        <p:txBody>
          <a:bodyPr/>
          <a:lstStyle/>
          <a:p>
            <a:fld id="{B310C148-1F61-5E4B-832C-FF724BEAA9FC}" type="slidenum">
              <a:rPr lang="fr-FR" smtClean="0"/>
              <a:pPr/>
              <a:t>66</a:t>
            </a:fld>
            <a:endParaRPr lang="fr-FR"/>
          </a:p>
        </p:txBody>
      </p:sp>
      <p:pic>
        <p:nvPicPr>
          <p:cNvPr id="8" name="Image 7" descr="Une image contenant texte, capture d’écran, Police, nombre&#10;&#10;Description générée automatiquement">
            <a:extLst>
              <a:ext uri="{FF2B5EF4-FFF2-40B4-BE49-F238E27FC236}">
                <a16:creationId xmlns:a16="http://schemas.microsoft.com/office/drawing/2014/main" id="{D6B96830-B8EE-DFCE-B130-B70ED8E23D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2177" y="1045837"/>
            <a:ext cx="6867306" cy="5812163"/>
          </a:xfrm>
          <a:prstGeom prst="rect">
            <a:avLst/>
          </a:prstGeom>
        </p:spPr>
      </p:pic>
      <p:sp>
        <p:nvSpPr>
          <p:cNvPr id="3" name="Rectangle 2">
            <a:extLst>
              <a:ext uri="{FF2B5EF4-FFF2-40B4-BE49-F238E27FC236}">
                <a16:creationId xmlns:a16="http://schemas.microsoft.com/office/drawing/2014/main" id="{AAE5564F-1063-7E93-0994-DB3B45FC8DC0}"/>
              </a:ext>
            </a:extLst>
          </p:cNvPr>
          <p:cNvSpPr/>
          <p:nvPr/>
        </p:nvSpPr>
        <p:spPr>
          <a:xfrm>
            <a:off x="2917179" y="1028277"/>
            <a:ext cx="1877724" cy="324131"/>
          </a:xfrm>
          <a:prstGeom prst="rect">
            <a:avLst/>
          </a:prstGeom>
          <a:noFill/>
          <a:ln w="57150">
            <a:solidFill>
              <a:srgbClr val="921A6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07743506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44DB06B-33E9-46E6-8A23-253DB60CA32F}"/>
              </a:ext>
            </a:extLst>
          </p:cNvPr>
          <p:cNvSpPr>
            <a:spLocks noGrp="1"/>
          </p:cNvSpPr>
          <p:nvPr>
            <p:ph type="title"/>
          </p:nvPr>
        </p:nvSpPr>
        <p:spPr>
          <a:xfrm>
            <a:off x="0" y="0"/>
            <a:ext cx="12192000" cy="1818000"/>
          </a:xfrm>
        </p:spPr>
        <p:txBody>
          <a:bodyPr>
            <a:normAutofit/>
          </a:bodyPr>
          <a:lstStyle/>
          <a:p>
            <a:r>
              <a:rPr lang="fr-BE"/>
              <a:t>3) Le formulaire officiel doit être signé par le mandant et le porteur de procuration</a:t>
            </a:r>
            <a:endParaRPr lang="fr-BE" sz="3600" b="0">
              <a:latin typeface="Avenir Next LT Pro" panose="020B0504020202020204" pitchFamily="34" charset="77"/>
            </a:endParaRPr>
          </a:p>
        </p:txBody>
      </p:sp>
      <p:sp>
        <p:nvSpPr>
          <p:cNvPr id="3" name="Espace réservé du numéro de diapositive 2">
            <a:extLst>
              <a:ext uri="{FF2B5EF4-FFF2-40B4-BE49-F238E27FC236}">
                <a16:creationId xmlns:a16="http://schemas.microsoft.com/office/drawing/2014/main" id="{12AF3429-B719-344C-8EAD-0E7936F453E2}"/>
              </a:ext>
            </a:extLst>
          </p:cNvPr>
          <p:cNvSpPr>
            <a:spLocks noGrp="1"/>
          </p:cNvSpPr>
          <p:nvPr>
            <p:ph type="sldNum" sz="quarter" idx="4"/>
          </p:nvPr>
        </p:nvSpPr>
        <p:spPr/>
        <p:txBody>
          <a:bodyPr/>
          <a:lstStyle/>
          <a:p>
            <a:fld id="{B310C148-1F61-5E4B-832C-FF724BEAA9FC}" type="slidenum">
              <a:rPr lang="fr-FR" smtClean="0"/>
              <a:pPr/>
              <a:t>67</a:t>
            </a:fld>
            <a:endParaRPr lang="fr-FR"/>
          </a:p>
        </p:txBody>
      </p:sp>
      <p:pic>
        <p:nvPicPr>
          <p:cNvPr id="8" name="Espace réservé pour une image  7" descr="Une image contenant texte, capture d’écran, Police, document&#10;&#10;Description générée automatiquement">
            <a:extLst>
              <a:ext uri="{FF2B5EF4-FFF2-40B4-BE49-F238E27FC236}">
                <a16:creationId xmlns:a16="http://schemas.microsoft.com/office/drawing/2014/main" id="{171036A8-4024-C4A7-72E9-99BE9A62ECEA}"/>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t="38534" b="25303"/>
          <a:stretch/>
        </p:blipFill>
        <p:spPr>
          <a:xfrm>
            <a:off x="0" y="2237546"/>
            <a:ext cx="12192000" cy="3689927"/>
          </a:xfrm>
          <a:ln>
            <a:solidFill>
              <a:srgbClr val="921A68"/>
            </a:solidFill>
          </a:ln>
        </p:spPr>
      </p:pic>
      <p:sp>
        <p:nvSpPr>
          <p:cNvPr id="4" name="Rectangle 3">
            <a:extLst>
              <a:ext uri="{FF2B5EF4-FFF2-40B4-BE49-F238E27FC236}">
                <a16:creationId xmlns:a16="http://schemas.microsoft.com/office/drawing/2014/main" id="{0F5AE4C1-F900-B820-C7FE-579801663C89}"/>
              </a:ext>
            </a:extLst>
          </p:cNvPr>
          <p:cNvSpPr/>
          <p:nvPr/>
        </p:nvSpPr>
        <p:spPr>
          <a:xfrm>
            <a:off x="793562" y="3654856"/>
            <a:ext cx="9913938" cy="950039"/>
          </a:xfrm>
          <a:prstGeom prst="rect">
            <a:avLst/>
          </a:prstGeom>
          <a:noFill/>
          <a:ln w="57150">
            <a:solidFill>
              <a:srgbClr val="921A6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69186660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C052C277-14D3-6C6D-60E5-321C0530034D}"/>
              </a:ext>
            </a:extLst>
          </p:cNvPr>
          <p:cNvSpPr>
            <a:spLocks noGrp="1"/>
          </p:cNvSpPr>
          <p:nvPr>
            <p:ph type="sldNum" sz="quarter" idx="4"/>
          </p:nvPr>
        </p:nvSpPr>
        <p:spPr/>
        <p:txBody>
          <a:bodyPr/>
          <a:lstStyle/>
          <a:p>
            <a:fld id="{B310C148-1F61-5E4B-832C-FF724BEAA9FC}" type="slidenum">
              <a:rPr lang="fr-FR" smtClean="0"/>
              <a:pPr/>
              <a:t>68</a:t>
            </a:fld>
            <a:endParaRPr lang="fr-FR"/>
          </a:p>
        </p:txBody>
      </p:sp>
      <p:pic>
        <p:nvPicPr>
          <p:cNvPr id="10" name="Image 9" descr="Une image contenant texte, capture d’écran, Police, nombre&#10;&#10;Description générée automatiquement">
            <a:extLst>
              <a:ext uri="{FF2B5EF4-FFF2-40B4-BE49-F238E27FC236}">
                <a16:creationId xmlns:a16="http://schemas.microsoft.com/office/drawing/2014/main" id="{47458D63-ED83-FFF4-CBBD-8B78CAC746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11" y="341234"/>
            <a:ext cx="7007087" cy="6175531"/>
          </a:xfrm>
          <a:prstGeom prst="rect">
            <a:avLst/>
          </a:prstGeom>
        </p:spPr>
      </p:pic>
      <p:sp>
        <p:nvSpPr>
          <p:cNvPr id="11" name="ZoneTexte 10">
            <a:extLst>
              <a:ext uri="{FF2B5EF4-FFF2-40B4-BE49-F238E27FC236}">
                <a16:creationId xmlns:a16="http://schemas.microsoft.com/office/drawing/2014/main" id="{B40EC1DE-4F5E-FF56-A28E-73CE7FC4ADD1}"/>
              </a:ext>
            </a:extLst>
          </p:cNvPr>
          <p:cNvSpPr txBox="1"/>
          <p:nvPr/>
        </p:nvSpPr>
        <p:spPr>
          <a:xfrm>
            <a:off x="7007087" y="344215"/>
            <a:ext cx="5184913" cy="5509200"/>
          </a:xfrm>
          <a:prstGeom prst="rect">
            <a:avLst/>
          </a:prstGeom>
          <a:noFill/>
        </p:spPr>
        <p:txBody>
          <a:bodyPr wrap="square" rtlCol="0">
            <a:spAutoFit/>
          </a:bodyPr>
          <a:lstStyle/>
          <a:p>
            <a:r>
              <a:rPr kumimoji="0" lang="fr-BE" sz="4400" b="1" i="0" u="none" strike="noStrike" kern="1200" cap="none" spc="0" normalizeH="0" baseline="0" noProof="0">
                <a:ln>
                  <a:noFill/>
                </a:ln>
                <a:solidFill>
                  <a:prstClr val="black"/>
                </a:solidFill>
                <a:effectLst/>
                <a:uLnTx/>
                <a:uFillTx/>
                <a:latin typeface="Avenir Next LT Pro Demi" panose="020B0504020202020204" pitchFamily="34" charset="77"/>
                <a:ea typeface="+mj-ea"/>
                <a:cs typeface="Arial" panose="020B0604020202020204" pitchFamily="34" charset="0"/>
              </a:rPr>
              <a:t>4) Le formulaire officiel est accompagné de la pièce justificative correspondante en annexe : certificat, attestation ou déclaration</a:t>
            </a:r>
            <a:endParaRPr lang="fr-BE"/>
          </a:p>
        </p:txBody>
      </p:sp>
      <p:sp>
        <p:nvSpPr>
          <p:cNvPr id="2" name="Rectangle 1">
            <a:extLst>
              <a:ext uri="{FF2B5EF4-FFF2-40B4-BE49-F238E27FC236}">
                <a16:creationId xmlns:a16="http://schemas.microsoft.com/office/drawing/2014/main" id="{8EF726A3-7FE8-8EDA-0C03-16044D2B0DB1}"/>
              </a:ext>
            </a:extLst>
          </p:cNvPr>
          <p:cNvSpPr/>
          <p:nvPr/>
        </p:nvSpPr>
        <p:spPr>
          <a:xfrm>
            <a:off x="223538" y="190008"/>
            <a:ext cx="3543087" cy="368838"/>
          </a:xfrm>
          <a:prstGeom prst="rect">
            <a:avLst/>
          </a:prstGeom>
          <a:noFill/>
          <a:ln w="57150">
            <a:solidFill>
              <a:srgbClr val="921A6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89124909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C052C277-14D3-6C6D-60E5-321C0530034D}"/>
              </a:ext>
            </a:extLst>
          </p:cNvPr>
          <p:cNvSpPr>
            <a:spLocks noGrp="1"/>
          </p:cNvSpPr>
          <p:nvPr>
            <p:ph type="sldNum" sz="quarter" idx="4"/>
          </p:nvPr>
        </p:nvSpPr>
        <p:spPr/>
        <p:txBody>
          <a:bodyPr/>
          <a:lstStyle/>
          <a:p>
            <a:fld id="{B310C148-1F61-5E4B-832C-FF724BEAA9FC}" type="slidenum">
              <a:rPr lang="fr-FR" smtClean="0"/>
              <a:pPr/>
              <a:t>69</a:t>
            </a:fld>
            <a:endParaRPr lang="fr-FR"/>
          </a:p>
        </p:txBody>
      </p:sp>
      <p:sp>
        <p:nvSpPr>
          <p:cNvPr id="11" name="ZoneTexte 10">
            <a:extLst>
              <a:ext uri="{FF2B5EF4-FFF2-40B4-BE49-F238E27FC236}">
                <a16:creationId xmlns:a16="http://schemas.microsoft.com/office/drawing/2014/main" id="{B40EC1DE-4F5E-FF56-A28E-73CE7FC4ADD1}"/>
              </a:ext>
            </a:extLst>
          </p:cNvPr>
          <p:cNvSpPr txBox="1"/>
          <p:nvPr/>
        </p:nvSpPr>
        <p:spPr>
          <a:xfrm>
            <a:off x="7007087" y="344215"/>
            <a:ext cx="5184913" cy="5509200"/>
          </a:xfrm>
          <a:prstGeom prst="rect">
            <a:avLst/>
          </a:prstGeom>
          <a:noFill/>
        </p:spPr>
        <p:txBody>
          <a:bodyPr wrap="square" rtlCol="0">
            <a:spAutoFit/>
          </a:bodyPr>
          <a:lstStyle/>
          <a:p>
            <a:r>
              <a:rPr kumimoji="0" lang="fr-BE" sz="4400" b="1" i="0" u="none" strike="noStrike" kern="1200" cap="none" spc="0" normalizeH="0" baseline="0" noProof="0">
                <a:ln>
                  <a:noFill/>
                </a:ln>
                <a:solidFill>
                  <a:prstClr val="black"/>
                </a:solidFill>
                <a:effectLst/>
                <a:uLnTx/>
                <a:uFillTx/>
                <a:latin typeface="Avenir Next LT Pro Demi" panose="020B0504020202020204" pitchFamily="34" charset="77"/>
                <a:ea typeface="+mj-ea"/>
                <a:cs typeface="Arial" panose="020B0604020202020204" pitchFamily="34" charset="0"/>
              </a:rPr>
              <a:t>4) Le formulaire officiel est accompagné de la pièce justificative correspondante en annexe : certificat, attestation ou déclaration</a:t>
            </a:r>
            <a:endParaRPr lang="fr-BE"/>
          </a:p>
        </p:txBody>
      </p:sp>
      <p:pic>
        <p:nvPicPr>
          <p:cNvPr id="3" name="Image 2" descr="Une image contenant texte, capture d’écran, Police, document&#10;&#10;Description générée automatiquement">
            <a:extLst>
              <a:ext uri="{FF2B5EF4-FFF2-40B4-BE49-F238E27FC236}">
                <a16:creationId xmlns:a16="http://schemas.microsoft.com/office/drawing/2014/main" id="{7D01C9C1-7EF2-2F2D-15B4-247EEE1944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874" y="30396"/>
            <a:ext cx="6772275" cy="6827604"/>
          </a:xfrm>
          <a:prstGeom prst="rect">
            <a:avLst/>
          </a:prstGeom>
        </p:spPr>
      </p:pic>
      <p:sp>
        <p:nvSpPr>
          <p:cNvPr id="2" name="Rectangle 1">
            <a:extLst>
              <a:ext uri="{FF2B5EF4-FFF2-40B4-BE49-F238E27FC236}">
                <a16:creationId xmlns:a16="http://schemas.microsoft.com/office/drawing/2014/main" id="{8EBF2B6C-0551-94D6-ACE5-3365E106A63A}"/>
              </a:ext>
            </a:extLst>
          </p:cNvPr>
          <p:cNvSpPr/>
          <p:nvPr/>
        </p:nvSpPr>
        <p:spPr>
          <a:xfrm>
            <a:off x="368838" y="44707"/>
            <a:ext cx="6069074" cy="357661"/>
          </a:xfrm>
          <a:prstGeom prst="rect">
            <a:avLst/>
          </a:prstGeom>
          <a:noFill/>
          <a:ln w="57150">
            <a:solidFill>
              <a:srgbClr val="921A6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8136254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F8879">
            <a:alpha val="27000"/>
          </a:srgbClr>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Image 5" descr="Une image contenant habits, personne, mur, intérieur&#10;&#10;Description générée automatiquement">
            <a:extLst>
              <a:ext uri="{FF2B5EF4-FFF2-40B4-BE49-F238E27FC236}">
                <a16:creationId xmlns:a16="http://schemas.microsoft.com/office/drawing/2014/main" id="{7E6CBB19-7843-28BD-B12B-BEB710DF517D}"/>
              </a:ext>
            </a:extLst>
          </p:cNvPr>
          <p:cNvPicPr>
            <a:picLocks noChangeAspect="1"/>
          </p:cNvPicPr>
          <p:nvPr/>
        </p:nvPicPr>
        <p:blipFill rotWithShape="1">
          <a:blip r:embed="rId2">
            <a:extLst>
              <a:ext uri="{28A0092B-C50C-407E-A947-70E740481C1C}">
                <a14:useLocalDpi xmlns:a14="http://schemas.microsoft.com/office/drawing/2010/main" val="0"/>
              </a:ext>
            </a:extLst>
          </a:blip>
          <a:srcRect l="21064" r="2235" b="9091"/>
          <a:stretch/>
        </p:blipFill>
        <p:spPr>
          <a:xfrm>
            <a:off x="3523488" y="0"/>
            <a:ext cx="8668512" cy="6857990"/>
          </a:xfrm>
          <a:prstGeom prst="rect">
            <a:avLst/>
          </a:prstGeom>
        </p:spPr>
      </p:pic>
      <p:sp>
        <p:nvSpPr>
          <p:cNvPr id="13" name="Rectangle 12">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F7AECC47-2AB5-95B6-64A1-15AD94ACEAF0}"/>
              </a:ext>
            </a:extLst>
          </p:cNvPr>
          <p:cNvSpPr>
            <a:spLocks noGrp="1"/>
          </p:cNvSpPr>
          <p:nvPr>
            <p:ph type="title"/>
          </p:nvPr>
        </p:nvSpPr>
        <p:spPr>
          <a:xfrm>
            <a:off x="101075" y="93703"/>
            <a:ext cx="5994925" cy="431212"/>
          </a:xfrm>
        </p:spPr>
        <p:txBody>
          <a:bodyPr vert="horz" lIns="91440" tIns="45720" rIns="91440" bIns="45720" rtlCol="0" anchor="b">
            <a:normAutofit fontScale="90000"/>
          </a:bodyPr>
          <a:lstStyle/>
          <a:p>
            <a:pPr algn="l">
              <a:lnSpc>
                <a:spcPct val="90000"/>
              </a:lnSpc>
            </a:pPr>
            <a:r>
              <a:rPr lang="fr-BE" sz="3600">
                <a:solidFill>
                  <a:schemeClr val="tx1"/>
                </a:solidFill>
                <a:latin typeface="+mn-lt"/>
                <a:ea typeface="+mn-ea"/>
                <a:cs typeface="+mn-cs"/>
              </a:rPr>
              <a:t>Responsabilités du président</a:t>
            </a:r>
          </a:p>
        </p:txBody>
      </p:sp>
      <p:sp>
        <p:nvSpPr>
          <p:cNvPr id="15" name="Rectangle 14">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7" name="Rectangle 16">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Espace réservé du texte 2">
            <a:extLst>
              <a:ext uri="{FF2B5EF4-FFF2-40B4-BE49-F238E27FC236}">
                <a16:creationId xmlns:a16="http://schemas.microsoft.com/office/drawing/2014/main" id="{30ED8FDE-957C-068D-39BA-457F39CCF13C}"/>
              </a:ext>
            </a:extLst>
          </p:cNvPr>
          <p:cNvSpPr>
            <a:spLocks noGrp="1"/>
          </p:cNvSpPr>
          <p:nvPr>
            <p:ph type="body" idx="1"/>
          </p:nvPr>
        </p:nvSpPr>
        <p:spPr>
          <a:xfrm>
            <a:off x="1749" y="906527"/>
            <a:ext cx="5863515" cy="5621528"/>
          </a:xfrm>
        </p:spPr>
        <p:txBody>
          <a:bodyPr vert="horz" lIns="91440" tIns="45720" rIns="91440" bIns="45720" rtlCol="0" anchor="t">
            <a:normAutofit/>
          </a:bodyPr>
          <a:lstStyle/>
          <a:p>
            <a:pPr marL="571500" indent="-228600" algn="l">
              <a:buFont typeface="Arial" panose="020B0604020202020204" pitchFamily="34" charset="0"/>
              <a:buChar char="•"/>
            </a:pPr>
            <a:r>
              <a:rPr lang="fr-BE" sz="2800" i="1">
                <a:solidFill>
                  <a:schemeClr val="tx1"/>
                </a:solidFill>
                <a:latin typeface="+mn-lt"/>
              </a:rPr>
              <a:t>Désigner</a:t>
            </a:r>
            <a:r>
              <a:rPr lang="en-US" sz="2800">
                <a:solidFill>
                  <a:schemeClr val="tx1"/>
                </a:solidFill>
                <a:latin typeface="+mn-lt"/>
              </a:rPr>
              <a:t> un </a:t>
            </a:r>
            <a:r>
              <a:rPr lang="fr-BE" sz="2800">
                <a:solidFill>
                  <a:schemeClr val="tx1"/>
                </a:solidFill>
                <a:latin typeface="+mn-lt"/>
              </a:rPr>
              <a:t>ou une </a:t>
            </a:r>
            <a:r>
              <a:rPr lang="fr-BE" sz="2800" i="1">
                <a:solidFill>
                  <a:schemeClr val="tx1"/>
                </a:solidFill>
                <a:latin typeface="+mn-lt"/>
              </a:rPr>
              <a:t>secrétaire</a:t>
            </a:r>
            <a:r>
              <a:rPr lang="fr-BE" sz="2800">
                <a:solidFill>
                  <a:schemeClr val="tx1"/>
                </a:solidFill>
                <a:latin typeface="+mn-lt"/>
              </a:rPr>
              <a:t> parmi les électeurs belges de la commune où se situe le local de vote et en informer le président du bureau communal ;</a:t>
            </a:r>
          </a:p>
          <a:p>
            <a:pPr marL="342900" algn="l"/>
            <a:endParaRPr lang="fr-BE" sz="2800">
              <a:solidFill>
                <a:schemeClr val="tx1"/>
              </a:solidFill>
              <a:latin typeface="+mn-lt"/>
            </a:endParaRPr>
          </a:p>
          <a:p>
            <a:pPr marL="571500" indent="-228600" algn="l">
              <a:buFont typeface="Arial" panose="020B0604020202020204" pitchFamily="34" charset="0"/>
              <a:buChar char="•"/>
            </a:pPr>
            <a:r>
              <a:rPr lang="fr-BE" sz="2800">
                <a:solidFill>
                  <a:schemeClr val="tx1"/>
                </a:solidFill>
                <a:latin typeface="+mn-lt"/>
              </a:rPr>
              <a:t>Veiller à l’aménagement du local de vote ;  </a:t>
            </a:r>
          </a:p>
          <a:p>
            <a:pPr marL="342900" algn="l"/>
            <a:endParaRPr lang="fr-BE" sz="2800">
              <a:solidFill>
                <a:schemeClr val="tx1"/>
              </a:solidFill>
              <a:latin typeface="+mn-lt"/>
            </a:endParaRPr>
          </a:p>
          <a:p>
            <a:pPr marL="571500" indent="-228600" algn="l">
              <a:buFont typeface="Arial" panose="020B0604020202020204" pitchFamily="34" charset="0"/>
              <a:buChar char="•"/>
            </a:pPr>
            <a:r>
              <a:rPr lang="fr-BE" sz="2800">
                <a:solidFill>
                  <a:schemeClr val="tx1"/>
                </a:solidFill>
                <a:latin typeface="+mn-lt"/>
              </a:rPr>
              <a:t>Assurer le </a:t>
            </a:r>
            <a:r>
              <a:rPr lang="fr-BE" sz="2800" i="1">
                <a:solidFill>
                  <a:schemeClr val="tx1"/>
                </a:solidFill>
                <a:latin typeface="+mn-lt"/>
              </a:rPr>
              <a:t>maintien</a:t>
            </a:r>
            <a:r>
              <a:rPr lang="fr-BE" sz="2800">
                <a:solidFill>
                  <a:schemeClr val="tx1"/>
                </a:solidFill>
                <a:latin typeface="+mn-lt"/>
              </a:rPr>
              <a:t> de </a:t>
            </a:r>
            <a:r>
              <a:rPr lang="fr-BE" sz="2800" i="1">
                <a:solidFill>
                  <a:schemeClr val="tx1"/>
                </a:solidFill>
                <a:latin typeface="+mn-lt"/>
              </a:rPr>
              <a:t>l’ordre ;</a:t>
            </a:r>
            <a:endParaRPr lang="fr-BE" sz="2800">
              <a:solidFill>
                <a:schemeClr val="tx1"/>
              </a:solidFill>
              <a:latin typeface="+mn-lt"/>
            </a:endParaRPr>
          </a:p>
        </p:txBody>
      </p:sp>
      <p:sp>
        <p:nvSpPr>
          <p:cNvPr id="4" name="Espace réservé du numéro de diapositive 3">
            <a:extLst>
              <a:ext uri="{FF2B5EF4-FFF2-40B4-BE49-F238E27FC236}">
                <a16:creationId xmlns:a16="http://schemas.microsoft.com/office/drawing/2014/main" id="{126DC702-BDE8-A51D-3BC4-F24A60FFE868}"/>
              </a:ext>
            </a:extLst>
          </p:cNvPr>
          <p:cNvSpPr>
            <a:spLocks noGrp="1"/>
          </p:cNvSpPr>
          <p:nvPr>
            <p:ph type="sldNum" sz="quarter" idx="4"/>
          </p:nvPr>
        </p:nvSpPr>
        <p:spPr>
          <a:xfrm>
            <a:off x="9077706" y="6356350"/>
            <a:ext cx="2743200" cy="365125"/>
          </a:xfrm>
        </p:spPr>
        <p:txBody>
          <a:bodyPr vert="horz" lIns="91440" tIns="45720" rIns="91440" bIns="45720" rtlCol="0" anchor="ctr">
            <a:normAutofit/>
          </a:bodyPr>
          <a:lstStyle/>
          <a:p>
            <a:pPr>
              <a:spcAft>
                <a:spcPts val="600"/>
              </a:spcAft>
              <a:defRPr/>
            </a:pPr>
            <a:fld id="{B310C148-1F61-5E4B-832C-FF724BEAA9FC}" type="slidenum">
              <a:rPr lang="en-US" sz="1200">
                <a:latin typeface="Calibri" panose="020F0502020204030204"/>
              </a:rPr>
              <a:pPr>
                <a:spcAft>
                  <a:spcPts val="600"/>
                </a:spcAft>
                <a:defRPr/>
              </a:pPr>
              <a:t>7</a:t>
            </a:fld>
            <a:endParaRPr lang="en-US" sz="1200">
              <a:latin typeface="Calibri" panose="020F0502020204030204"/>
            </a:endParaRPr>
          </a:p>
        </p:txBody>
      </p:sp>
    </p:spTree>
    <p:extLst>
      <p:ext uri="{BB962C8B-B14F-4D97-AF65-F5344CB8AC3E}">
        <p14:creationId xmlns:p14="http://schemas.microsoft.com/office/powerpoint/2010/main" val="307188769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11D189C-9EE9-FCAE-CDA8-CECB2A86E61F}"/>
              </a:ext>
            </a:extLst>
          </p:cNvPr>
          <p:cNvSpPr>
            <a:spLocks noGrp="1"/>
          </p:cNvSpPr>
          <p:nvPr>
            <p:ph type="title"/>
          </p:nvPr>
        </p:nvSpPr>
        <p:spPr>
          <a:xfrm>
            <a:off x="7871012" y="0"/>
            <a:ext cx="4320988" cy="6857999"/>
          </a:xfrm>
        </p:spPr>
        <p:txBody>
          <a:bodyPr>
            <a:normAutofit/>
          </a:bodyPr>
          <a:lstStyle/>
          <a:p>
            <a:r>
              <a:rPr lang="fr-BE"/>
              <a:t>4) Le formulaire officiel est accompagné de la pièce justificative correspondante en annexe : certificat, attestation ou déclaration</a:t>
            </a:r>
          </a:p>
        </p:txBody>
      </p:sp>
      <p:pic>
        <p:nvPicPr>
          <p:cNvPr id="6" name="Espace réservé pour une image  5" descr="Une image contenant texte, capture d’écran, Police, document&#10;&#10;Description générée automatiquement">
            <a:extLst>
              <a:ext uri="{FF2B5EF4-FFF2-40B4-BE49-F238E27FC236}">
                <a16:creationId xmlns:a16="http://schemas.microsoft.com/office/drawing/2014/main" id="{A5D89134-2CA1-8D39-C68F-BB977FE1E510}"/>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4059" r="4059"/>
          <a:stretch>
            <a:fillRect/>
          </a:stretch>
        </p:blipFill>
        <p:spPr>
          <a:xfrm>
            <a:off x="0" y="0"/>
            <a:ext cx="7870825" cy="6858000"/>
          </a:xfrm>
        </p:spPr>
      </p:pic>
      <p:sp>
        <p:nvSpPr>
          <p:cNvPr id="4" name="Espace réservé du numéro de diapositive 3">
            <a:extLst>
              <a:ext uri="{FF2B5EF4-FFF2-40B4-BE49-F238E27FC236}">
                <a16:creationId xmlns:a16="http://schemas.microsoft.com/office/drawing/2014/main" id="{6BC85A21-BE19-7342-72A8-26A4301798DE}"/>
              </a:ext>
            </a:extLst>
          </p:cNvPr>
          <p:cNvSpPr>
            <a:spLocks noGrp="1"/>
          </p:cNvSpPr>
          <p:nvPr>
            <p:ph type="sldNum" sz="quarter" idx="4"/>
          </p:nvPr>
        </p:nvSpPr>
        <p:spPr/>
        <p:txBody>
          <a:bodyPr/>
          <a:lstStyle/>
          <a:p>
            <a:fld id="{B310C148-1F61-5E4B-832C-FF724BEAA9FC}" type="slidenum">
              <a:rPr lang="fr-FR" smtClean="0"/>
              <a:pPr/>
              <a:t>70</a:t>
            </a:fld>
            <a:endParaRPr lang="fr-FR"/>
          </a:p>
        </p:txBody>
      </p:sp>
      <p:sp>
        <p:nvSpPr>
          <p:cNvPr id="3" name="Rectangle 2">
            <a:extLst>
              <a:ext uri="{FF2B5EF4-FFF2-40B4-BE49-F238E27FC236}">
                <a16:creationId xmlns:a16="http://schemas.microsoft.com/office/drawing/2014/main" id="{C60B2033-AC22-7296-C2D3-D96A9C96871C}"/>
              </a:ext>
            </a:extLst>
          </p:cNvPr>
          <p:cNvSpPr/>
          <p:nvPr/>
        </p:nvSpPr>
        <p:spPr>
          <a:xfrm>
            <a:off x="480608" y="614731"/>
            <a:ext cx="5353750" cy="570023"/>
          </a:xfrm>
          <a:prstGeom prst="rect">
            <a:avLst/>
          </a:prstGeom>
          <a:noFill/>
          <a:ln w="57150">
            <a:solidFill>
              <a:srgbClr val="921A6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52236858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C052C277-14D3-6C6D-60E5-321C0530034D}"/>
              </a:ext>
            </a:extLst>
          </p:cNvPr>
          <p:cNvSpPr>
            <a:spLocks noGrp="1"/>
          </p:cNvSpPr>
          <p:nvPr>
            <p:ph type="sldNum" sz="quarter" idx="4"/>
          </p:nvPr>
        </p:nvSpPr>
        <p:spPr/>
        <p:txBody>
          <a:bodyPr/>
          <a:lstStyle/>
          <a:p>
            <a:fld id="{B310C148-1F61-5E4B-832C-FF724BEAA9FC}" type="slidenum">
              <a:rPr lang="fr-FR" smtClean="0"/>
              <a:pPr/>
              <a:t>71</a:t>
            </a:fld>
            <a:endParaRPr lang="fr-FR"/>
          </a:p>
        </p:txBody>
      </p:sp>
      <p:sp>
        <p:nvSpPr>
          <p:cNvPr id="11" name="ZoneTexte 10">
            <a:extLst>
              <a:ext uri="{FF2B5EF4-FFF2-40B4-BE49-F238E27FC236}">
                <a16:creationId xmlns:a16="http://schemas.microsoft.com/office/drawing/2014/main" id="{B40EC1DE-4F5E-FF56-A28E-73CE7FC4ADD1}"/>
              </a:ext>
            </a:extLst>
          </p:cNvPr>
          <p:cNvSpPr txBox="1"/>
          <p:nvPr/>
        </p:nvSpPr>
        <p:spPr>
          <a:xfrm>
            <a:off x="7226710" y="344215"/>
            <a:ext cx="4965290" cy="6186309"/>
          </a:xfrm>
          <a:prstGeom prst="rect">
            <a:avLst/>
          </a:prstGeom>
          <a:noFill/>
        </p:spPr>
        <p:txBody>
          <a:bodyPr wrap="square" rtlCol="0">
            <a:spAutoFit/>
          </a:bodyPr>
          <a:lstStyle/>
          <a:p>
            <a:r>
              <a:rPr kumimoji="0" lang="fr-BE" sz="4400" b="1" i="0" u="none" strike="noStrike" kern="1200" cap="none" spc="0" normalizeH="0" baseline="0" noProof="0">
                <a:ln>
                  <a:noFill/>
                </a:ln>
                <a:solidFill>
                  <a:prstClr val="black"/>
                </a:solidFill>
                <a:effectLst/>
                <a:uLnTx/>
                <a:uFillTx/>
                <a:latin typeface="Avenir Next LT Pro Demi" panose="020B0504020202020204" pitchFamily="34" charset="77"/>
                <a:ea typeface="+mj-ea"/>
                <a:cs typeface="Arial" panose="020B0604020202020204" pitchFamily="34" charset="0"/>
              </a:rPr>
              <a:t>4) Le formulaire officiel est accompagné de la pièce justificative correspondante en annexe : certificat, attestation ou déclaration</a:t>
            </a:r>
            <a:endParaRPr lang="fr-BE"/>
          </a:p>
        </p:txBody>
      </p:sp>
      <p:pic>
        <p:nvPicPr>
          <p:cNvPr id="3" name="Image 2" descr="Une image contenant texte, capture d’écran, Police, nombre&#10;&#10;Description générée automatiquement">
            <a:extLst>
              <a:ext uri="{FF2B5EF4-FFF2-40B4-BE49-F238E27FC236}">
                <a16:creationId xmlns:a16="http://schemas.microsoft.com/office/drawing/2014/main" id="{68F29D8B-905A-49A5-93C2-7FE24AE6AC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490" y="1214284"/>
            <a:ext cx="7046310" cy="4429432"/>
          </a:xfrm>
          <a:prstGeom prst="rect">
            <a:avLst/>
          </a:prstGeom>
        </p:spPr>
      </p:pic>
      <p:sp>
        <p:nvSpPr>
          <p:cNvPr id="2" name="Rectangle 1">
            <a:extLst>
              <a:ext uri="{FF2B5EF4-FFF2-40B4-BE49-F238E27FC236}">
                <a16:creationId xmlns:a16="http://schemas.microsoft.com/office/drawing/2014/main" id="{A2003D32-1E24-4237-1B11-2DA37810782B}"/>
              </a:ext>
            </a:extLst>
          </p:cNvPr>
          <p:cNvSpPr/>
          <p:nvPr/>
        </p:nvSpPr>
        <p:spPr>
          <a:xfrm>
            <a:off x="268245" y="1072985"/>
            <a:ext cx="6538505" cy="681792"/>
          </a:xfrm>
          <a:prstGeom prst="rect">
            <a:avLst/>
          </a:prstGeom>
          <a:noFill/>
          <a:ln w="57150">
            <a:solidFill>
              <a:srgbClr val="921A6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10748756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C052C277-14D3-6C6D-60E5-321C0530034D}"/>
              </a:ext>
            </a:extLst>
          </p:cNvPr>
          <p:cNvSpPr>
            <a:spLocks noGrp="1"/>
          </p:cNvSpPr>
          <p:nvPr>
            <p:ph type="sldNum" sz="quarter" idx="4"/>
          </p:nvPr>
        </p:nvSpPr>
        <p:spPr/>
        <p:txBody>
          <a:bodyPr/>
          <a:lstStyle/>
          <a:p>
            <a:fld id="{B310C148-1F61-5E4B-832C-FF724BEAA9FC}" type="slidenum">
              <a:rPr lang="fr-FR" smtClean="0"/>
              <a:pPr/>
              <a:t>72</a:t>
            </a:fld>
            <a:endParaRPr lang="fr-FR"/>
          </a:p>
        </p:txBody>
      </p:sp>
      <p:sp>
        <p:nvSpPr>
          <p:cNvPr id="11" name="ZoneTexte 10">
            <a:extLst>
              <a:ext uri="{FF2B5EF4-FFF2-40B4-BE49-F238E27FC236}">
                <a16:creationId xmlns:a16="http://schemas.microsoft.com/office/drawing/2014/main" id="{B40EC1DE-4F5E-FF56-A28E-73CE7FC4ADD1}"/>
              </a:ext>
            </a:extLst>
          </p:cNvPr>
          <p:cNvSpPr txBox="1"/>
          <p:nvPr/>
        </p:nvSpPr>
        <p:spPr>
          <a:xfrm>
            <a:off x="7226710" y="344215"/>
            <a:ext cx="4965290" cy="6186309"/>
          </a:xfrm>
          <a:prstGeom prst="rect">
            <a:avLst/>
          </a:prstGeom>
          <a:noFill/>
        </p:spPr>
        <p:txBody>
          <a:bodyPr wrap="square" rtlCol="0">
            <a:spAutoFit/>
          </a:bodyPr>
          <a:lstStyle/>
          <a:p>
            <a:r>
              <a:rPr kumimoji="0" lang="fr-BE" sz="4400" b="1" i="0" u="none" strike="noStrike" kern="1200" cap="none" spc="0" normalizeH="0" baseline="0" noProof="0">
                <a:ln>
                  <a:noFill/>
                </a:ln>
                <a:solidFill>
                  <a:prstClr val="black"/>
                </a:solidFill>
                <a:effectLst/>
                <a:uLnTx/>
                <a:uFillTx/>
                <a:latin typeface="Avenir Next LT Pro Demi" panose="020B0504020202020204" pitchFamily="34" charset="77"/>
                <a:ea typeface="+mj-ea"/>
                <a:cs typeface="Arial" panose="020B0604020202020204" pitchFamily="34" charset="0"/>
              </a:rPr>
              <a:t>4) Le formulaire officiel est accompagné de la pièce justificative correspondante en annexe : certificat, attestation ou déclaration</a:t>
            </a:r>
            <a:endParaRPr lang="fr-BE"/>
          </a:p>
        </p:txBody>
      </p:sp>
      <p:pic>
        <p:nvPicPr>
          <p:cNvPr id="5" name="Image 4" descr="Une image contenant texte, capture d’écran, Police, nombre&#10;&#10;Description générée automatiquement">
            <a:extLst>
              <a:ext uri="{FF2B5EF4-FFF2-40B4-BE49-F238E27FC236}">
                <a16:creationId xmlns:a16="http://schemas.microsoft.com/office/drawing/2014/main" id="{80173D4F-75D8-D801-1571-B45353DCD3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297" y="1828801"/>
            <a:ext cx="7120413" cy="3721510"/>
          </a:xfrm>
          <a:prstGeom prst="rect">
            <a:avLst/>
          </a:prstGeom>
        </p:spPr>
      </p:pic>
      <p:sp>
        <p:nvSpPr>
          <p:cNvPr id="6" name="ZoneTexte 5">
            <a:extLst>
              <a:ext uri="{FF2B5EF4-FFF2-40B4-BE49-F238E27FC236}">
                <a16:creationId xmlns:a16="http://schemas.microsoft.com/office/drawing/2014/main" id="{4380E553-9337-D32B-880C-335362187696}"/>
              </a:ext>
            </a:extLst>
          </p:cNvPr>
          <p:cNvSpPr txBox="1"/>
          <p:nvPr/>
        </p:nvSpPr>
        <p:spPr>
          <a:xfrm>
            <a:off x="372314" y="587275"/>
            <a:ext cx="6353175" cy="830997"/>
          </a:xfrm>
          <a:prstGeom prst="rect">
            <a:avLst/>
          </a:prstGeom>
          <a:noFill/>
        </p:spPr>
        <p:txBody>
          <a:bodyPr wrap="square" lIns="91440" tIns="45720" rIns="91440" bIns="45720" rtlCol="0" anchor="t">
            <a:spAutoFit/>
          </a:bodyPr>
          <a:lstStyle/>
          <a:p>
            <a:r>
              <a:rPr lang="fr-BE" sz="2400">
                <a:latin typeface="Arial"/>
                <a:cs typeface="Arial"/>
              </a:rPr>
              <a:t>Annexe 4 (mandataire candidat d’une commune différente du mandant)</a:t>
            </a:r>
          </a:p>
        </p:txBody>
      </p:sp>
    </p:spTree>
    <p:extLst>
      <p:ext uri="{BB962C8B-B14F-4D97-AF65-F5344CB8AC3E}">
        <p14:creationId xmlns:p14="http://schemas.microsoft.com/office/powerpoint/2010/main" val="120614431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EF8879">
            <a:alpha val="50000"/>
          </a:srgbClr>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DBAFB4F-BC63-41C9-B38E-26878F1A5C86}"/>
              </a:ext>
            </a:extLst>
          </p:cNvPr>
          <p:cNvSpPr>
            <a:spLocks noGrp="1"/>
          </p:cNvSpPr>
          <p:nvPr>
            <p:ph type="title"/>
          </p:nvPr>
        </p:nvSpPr>
        <p:spPr>
          <a:xfrm>
            <a:off x="95250" y="3235569"/>
            <a:ext cx="11865040" cy="1228411"/>
          </a:xfrm>
        </p:spPr>
        <p:txBody>
          <a:bodyPr>
            <a:normAutofit fontScale="90000"/>
          </a:bodyPr>
          <a:lstStyle/>
          <a:p>
            <a:pPr algn="ctr">
              <a:lnSpc>
                <a:spcPct val="107000"/>
              </a:lnSpc>
              <a:spcAft>
                <a:spcPts val="800"/>
              </a:spcAft>
            </a:pPr>
            <a:r>
              <a:rPr lang="fr-FR" sz="4400">
                <a:latin typeface="Avenir Next LT Pro" panose="020B0504020202020204" pitchFamily="34" charset="0"/>
                <a:ea typeface="Times New Roman" panose="02020603050405020304" pitchFamily="18" charset="0"/>
              </a:rPr>
              <a:t>Le président ne peut en aucun cas décider du </a:t>
            </a:r>
            <a:r>
              <a:rPr lang="fr-FR" sz="4400" i="1">
                <a:latin typeface="Avenir Next LT Pro" panose="020B0504020202020204" pitchFamily="34" charset="0"/>
                <a:ea typeface="Times New Roman" panose="02020603050405020304" pitchFamily="18" charset="0"/>
              </a:rPr>
              <a:t>bien-fondé</a:t>
            </a:r>
            <a:r>
              <a:rPr lang="fr-FR" sz="4400">
                <a:latin typeface="Avenir Next LT Pro" panose="020B0504020202020204" pitchFamily="34" charset="0"/>
                <a:ea typeface="Times New Roman" panose="02020603050405020304" pitchFamily="18" charset="0"/>
              </a:rPr>
              <a:t> d'une procuration.</a:t>
            </a:r>
          </a:p>
        </p:txBody>
      </p:sp>
      <p:sp>
        <p:nvSpPr>
          <p:cNvPr id="3" name="Espace réservé du texte 2">
            <a:extLst>
              <a:ext uri="{FF2B5EF4-FFF2-40B4-BE49-F238E27FC236}">
                <a16:creationId xmlns:a16="http://schemas.microsoft.com/office/drawing/2014/main" id="{0B8EE1DC-EAE7-47E9-ABF0-77CF31EF9111}"/>
              </a:ext>
            </a:extLst>
          </p:cNvPr>
          <p:cNvSpPr>
            <a:spLocks noGrp="1"/>
          </p:cNvSpPr>
          <p:nvPr>
            <p:ph type="body" idx="1"/>
          </p:nvPr>
        </p:nvSpPr>
        <p:spPr>
          <a:xfrm>
            <a:off x="600075" y="4642338"/>
            <a:ext cx="11020425" cy="1910861"/>
          </a:xfrm>
        </p:spPr>
        <p:txBody>
          <a:bodyPr>
            <a:normAutofit fontScale="85000" lnSpcReduction="10000"/>
          </a:bodyPr>
          <a:lstStyle/>
          <a:p>
            <a:pPr algn="ctr">
              <a:lnSpc>
                <a:spcPct val="107000"/>
              </a:lnSpc>
              <a:spcAft>
                <a:spcPts val="800"/>
              </a:spcAft>
            </a:pPr>
            <a:r>
              <a:rPr lang="fr-FR" sz="3200">
                <a:latin typeface="Avenir Next LT Pro"/>
                <a:ea typeface="Times New Roman" panose="02020603050405020304" pitchFamily="18" charset="0"/>
                <a:cs typeface="Arial"/>
              </a:rPr>
              <a:t>La tâche du président se limite à vérifier si le mandataire est en possession des documents prescrits par la loi. </a:t>
            </a:r>
            <a:r>
              <a:rPr lang="fr-FR" sz="3200" b="1">
                <a:latin typeface="Avenir Next LT Pro"/>
                <a:ea typeface="Times New Roman" panose="02020603050405020304" pitchFamily="18" charset="0"/>
                <a:cs typeface="Arial"/>
              </a:rPr>
              <a:t>Si l’ensemble des documents ne sont pas présentés dûment complétés, la procuration est refusée et le mandant considéré absent.</a:t>
            </a:r>
            <a:endParaRPr lang="fr-BE" sz="3200" b="1">
              <a:latin typeface="Avenir Next LT Pro"/>
              <a:ea typeface="Times New Roman" panose="02020603050405020304" pitchFamily="18" charset="0"/>
              <a:cs typeface="Arial"/>
            </a:endParaRPr>
          </a:p>
        </p:txBody>
      </p:sp>
      <p:sp>
        <p:nvSpPr>
          <p:cNvPr id="4" name="Espace réservé du numéro de diapositive 3">
            <a:extLst>
              <a:ext uri="{FF2B5EF4-FFF2-40B4-BE49-F238E27FC236}">
                <a16:creationId xmlns:a16="http://schemas.microsoft.com/office/drawing/2014/main" id="{EF5FC465-53FF-5D45-8318-62A65047A1FD}"/>
              </a:ext>
            </a:extLst>
          </p:cNvPr>
          <p:cNvSpPr>
            <a:spLocks noGrp="1"/>
          </p:cNvSpPr>
          <p:nvPr>
            <p:ph type="sldNum" sz="quarter" idx="4"/>
          </p:nvPr>
        </p:nvSpPr>
        <p:spPr/>
        <p:txBody>
          <a:bodyPr/>
          <a:lstStyle/>
          <a:p>
            <a:fld id="{B310C148-1F61-5E4B-832C-FF724BEAA9FC}" type="slidenum">
              <a:rPr lang="fr-FR" smtClean="0"/>
              <a:pPr/>
              <a:t>73</a:t>
            </a:fld>
            <a:endParaRPr lang="fr-FR"/>
          </a:p>
        </p:txBody>
      </p:sp>
      <p:pic>
        <p:nvPicPr>
          <p:cNvPr id="9" name="Graphique 8" descr="Loupe avec un remplissage uni">
            <a:extLst>
              <a:ext uri="{FF2B5EF4-FFF2-40B4-BE49-F238E27FC236}">
                <a16:creationId xmlns:a16="http://schemas.microsoft.com/office/drawing/2014/main" id="{FD216896-B50D-1CFE-484E-A155B64913E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688537" y="420652"/>
            <a:ext cx="2814917" cy="2814917"/>
          </a:xfrm>
          <a:prstGeom prst="rect">
            <a:avLst/>
          </a:prstGeom>
        </p:spPr>
      </p:pic>
    </p:spTree>
    <p:extLst>
      <p:ext uri="{BB962C8B-B14F-4D97-AF65-F5344CB8AC3E}">
        <p14:creationId xmlns:p14="http://schemas.microsoft.com/office/powerpoint/2010/main" val="402843046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2CDB95E2-6B18-C0DC-D6FB-A09AA37C93C6}"/>
              </a:ext>
            </a:extLst>
          </p:cNvPr>
          <p:cNvSpPr>
            <a:spLocks noGrp="1"/>
          </p:cNvSpPr>
          <p:nvPr>
            <p:ph type="body" idx="1"/>
          </p:nvPr>
        </p:nvSpPr>
        <p:spPr>
          <a:xfrm>
            <a:off x="231710" y="5141190"/>
            <a:ext cx="5864290" cy="1570954"/>
          </a:xfrm>
        </p:spPr>
        <p:txBody>
          <a:bodyPr>
            <a:normAutofit lnSpcReduction="10000"/>
          </a:bodyPr>
          <a:lstStyle/>
          <a:p>
            <a:r>
              <a:rPr lang="fr-BE"/>
              <a:t>Le bulletin </a:t>
            </a:r>
            <a:r>
              <a:rPr lang="fr-BE" i="1"/>
              <a:t>doit</a:t>
            </a:r>
            <a:r>
              <a:rPr lang="fr-BE"/>
              <a:t> être repris si l’électeur déplie son bulletin et que son vote est visible. Celui-ci doit voter de nouveau</a:t>
            </a:r>
          </a:p>
        </p:txBody>
      </p:sp>
      <p:sp>
        <p:nvSpPr>
          <p:cNvPr id="3" name="Espace réservé du texte 2">
            <a:extLst>
              <a:ext uri="{FF2B5EF4-FFF2-40B4-BE49-F238E27FC236}">
                <a16:creationId xmlns:a16="http://schemas.microsoft.com/office/drawing/2014/main" id="{F4A0FD69-878E-C47F-041A-97BCC1DA60C1}"/>
              </a:ext>
            </a:extLst>
          </p:cNvPr>
          <p:cNvSpPr>
            <a:spLocks noGrp="1"/>
          </p:cNvSpPr>
          <p:nvPr>
            <p:ph type="body" idx="11"/>
          </p:nvPr>
        </p:nvSpPr>
        <p:spPr>
          <a:xfrm>
            <a:off x="6538991" y="5141190"/>
            <a:ext cx="5213738" cy="1287970"/>
          </a:xfrm>
        </p:spPr>
        <p:txBody>
          <a:bodyPr vert="horz" lIns="91440" tIns="45720" rIns="91440" bIns="45720" rtlCol="0" anchor="t">
            <a:normAutofit fontScale="92500"/>
          </a:bodyPr>
          <a:lstStyle/>
          <a:p>
            <a:r>
              <a:rPr lang="fr-BE">
                <a:latin typeface="Avenir Next LT Pro"/>
              </a:rPr>
              <a:t>Le bulletin est repris à la demande de l’électeur qui a par inadvertance abîmé le bulletin</a:t>
            </a:r>
          </a:p>
        </p:txBody>
      </p:sp>
      <p:sp>
        <p:nvSpPr>
          <p:cNvPr id="4" name="Titre 3">
            <a:extLst>
              <a:ext uri="{FF2B5EF4-FFF2-40B4-BE49-F238E27FC236}">
                <a16:creationId xmlns:a16="http://schemas.microsoft.com/office/drawing/2014/main" id="{7D756F8E-71B4-B5C9-61E9-92FF926CE429}"/>
              </a:ext>
            </a:extLst>
          </p:cNvPr>
          <p:cNvSpPr>
            <a:spLocks noGrp="1"/>
          </p:cNvSpPr>
          <p:nvPr>
            <p:ph type="title"/>
          </p:nvPr>
        </p:nvSpPr>
        <p:spPr/>
        <p:txBody>
          <a:bodyPr/>
          <a:lstStyle/>
          <a:p>
            <a:r>
              <a:rPr lang="fr-BE"/>
              <a:t>Bulletins de vote repris</a:t>
            </a:r>
          </a:p>
        </p:txBody>
      </p:sp>
      <p:sp>
        <p:nvSpPr>
          <p:cNvPr id="7" name="Espace réservé du numéro de diapositive 6">
            <a:extLst>
              <a:ext uri="{FF2B5EF4-FFF2-40B4-BE49-F238E27FC236}">
                <a16:creationId xmlns:a16="http://schemas.microsoft.com/office/drawing/2014/main" id="{12BCB2E5-D29D-C306-8498-54444B0F260D}"/>
              </a:ext>
            </a:extLst>
          </p:cNvPr>
          <p:cNvSpPr>
            <a:spLocks noGrp="1"/>
          </p:cNvSpPr>
          <p:nvPr>
            <p:ph type="sldNum" sz="quarter" idx="4"/>
          </p:nvPr>
        </p:nvSpPr>
        <p:spPr/>
        <p:txBody>
          <a:bodyPr/>
          <a:lstStyle/>
          <a:p>
            <a:fld id="{B310C148-1F61-5E4B-832C-FF724BEAA9FC}" type="slidenum">
              <a:rPr lang="fr-FR" smtClean="0"/>
              <a:pPr/>
              <a:t>74</a:t>
            </a:fld>
            <a:endParaRPr lang="fr-FR"/>
          </a:p>
        </p:txBody>
      </p:sp>
      <p:pic>
        <p:nvPicPr>
          <p:cNvPr id="21" name="Espace réservé de l'image en ligne 20" descr="Un jeune homme d'affaires tient une enseigne">
            <a:extLst>
              <a:ext uri="{FF2B5EF4-FFF2-40B4-BE49-F238E27FC236}">
                <a16:creationId xmlns:a16="http://schemas.microsoft.com/office/drawing/2014/main" id="{695C2F87-66D1-2E94-2666-8D2080A766FE}"/>
              </a:ext>
            </a:extLst>
          </p:cNvPr>
          <p:cNvPicPr>
            <a:picLocks noGrp="1" noChangeAspect="1"/>
          </p:cNvPicPr>
          <p:nvPr>
            <p:ph type="clipArt" sz="quarter" idx="12"/>
          </p:nvPr>
        </p:nvPicPr>
        <p:blipFill>
          <a:blip r:embed="rId2">
            <a:extLst>
              <a:ext uri="{28A0092B-C50C-407E-A947-70E740481C1C}">
                <a14:useLocalDpi xmlns:a14="http://schemas.microsoft.com/office/drawing/2010/main" val="0"/>
              </a:ext>
            </a:extLst>
          </a:blip>
          <a:stretch>
            <a:fillRect/>
          </a:stretch>
        </p:blipFill>
        <p:spPr>
          <a:xfrm>
            <a:off x="2382721" y="1987275"/>
            <a:ext cx="1844908" cy="2879725"/>
          </a:xfrm>
        </p:spPr>
      </p:pic>
      <p:pic>
        <p:nvPicPr>
          <p:cNvPr id="6" name="Graphique 5" descr="Liste contour">
            <a:extLst>
              <a:ext uri="{FF2B5EF4-FFF2-40B4-BE49-F238E27FC236}">
                <a16:creationId xmlns:a16="http://schemas.microsoft.com/office/drawing/2014/main" id="{6EF4C704-BAEE-562E-DA3D-CC8394547F7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258420" y="2512737"/>
            <a:ext cx="914400" cy="914400"/>
          </a:xfrm>
          <a:prstGeom prst="rect">
            <a:avLst/>
          </a:prstGeom>
        </p:spPr>
      </p:pic>
      <p:pic>
        <p:nvPicPr>
          <p:cNvPr id="8" name="Graphique 7" descr="Liste contour">
            <a:extLst>
              <a:ext uri="{FF2B5EF4-FFF2-40B4-BE49-F238E27FC236}">
                <a16:creationId xmlns:a16="http://schemas.microsoft.com/office/drawing/2014/main" id="{B6E3CEDF-5F7C-C4B0-71EC-DF45DE21A36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993526" y="2512737"/>
            <a:ext cx="914400" cy="914400"/>
          </a:xfrm>
          <a:prstGeom prst="rect">
            <a:avLst/>
          </a:prstGeom>
        </p:spPr>
      </p:pic>
      <p:pic>
        <p:nvPicPr>
          <p:cNvPr id="14" name="Espace réservé de l'image en ligne 13" descr="Une image contenant croquis, noir et blanc, texte, fournitures de bureau&#10;&#10;Description générée automatiquement">
            <a:extLst>
              <a:ext uri="{FF2B5EF4-FFF2-40B4-BE49-F238E27FC236}">
                <a16:creationId xmlns:a16="http://schemas.microsoft.com/office/drawing/2014/main" id="{4D4E28A2-4262-8C10-7306-FB45AAAD2BB9}"/>
              </a:ext>
            </a:extLst>
          </p:cNvPr>
          <p:cNvPicPr>
            <a:picLocks noGrp="1" noChangeAspect="1"/>
          </p:cNvPicPr>
          <p:nvPr>
            <p:ph type="clipArt" sz="quarter" idx="13"/>
          </p:nvPr>
        </p:nvPicPr>
        <p:blipFill>
          <a:blip r:embed="rId5">
            <a:extLst>
              <a:ext uri="{28A0092B-C50C-407E-A947-70E740481C1C}">
                <a14:useLocalDpi xmlns:a14="http://schemas.microsoft.com/office/drawing/2010/main" val="0"/>
              </a:ext>
            </a:extLst>
          </a:blip>
          <a:stretch>
            <a:fillRect/>
          </a:stretch>
        </p:blipFill>
        <p:spPr>
          <a:xfrm>
            <a:off x="6934909" y="1987276"/>
            <a:ext cx="3837866" cy="2964940"/>
          </a:xfrm>
        </p:spPr>
      </p:pic>
    </p:spTree>
    <p:extLst>
      <p:ext uri="{BB962C8B-B14F-4D97-AF65-F5344CB8AC3E}">
        <p14:creationId xmlns:p14="http://schemas.microsoft.com/office/powerpoint/2010/main" val="276380839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05D5025E-31F1-BB36-28A4-5FE5669F5949}"/>
              </a:ext>
            </a:extLst>
          </p:cNvPr>
          <p:cNvSpPr>
            <a:spLocks noGrp="1"/>
          </p:cNvSpPr>
          <p:nvPr>
            <p:ph type="body" idx="1"/>
          </p:nvPr>
        </p:nvSpPr>
        <p:spPr/>
        <p:txBody>
          <a:bodyPr>
            <a:normAutofit fontScale="92500"/>
          </a:bodyPr>
          <a:lstStyle/>
          <a:p>
            <a:r>
              <a:rPr lang="fr-BE"/>
              <a:t>Les électeurs n’entrent plus sauf s’ils sont déjà dans le local ou la file d’attente</a:t>
            </a:r>
          </a:p>
        </p:txBody>
      </p:sp>
      <p:sp>
        <p:nvSpPr>
          <p:cNvPr id="3" name="Espace réservé du texte 2">
            <a:extLst>
              <a:ext uri="{FF2B5EF4-FFF2-40B4-BE49-F238E27FC236}">
                <a16:creationId xmlns:a16="http://schemas.microsoft.com/office/drawing/2014/main" id="{5980EE02-734E-0F38-6220-6DE82D5C08D7}"/>
              </a:ext>
            </a:extLst>
          </p:cNvPr>
          <p:cNvSpPr>
            <a:spLocks noGrp="1"/>
          </p:cNvSpPr>
          <p:nvPr>
            <p:ph type="body" idx="11"/>
          </p:nvPr>
        </p:nvSpPr>
        <p:spPr>
          <a:xfrm>
            <a:off x="6538991" y="5141190"/>
            <a:ext cx="5421299" cy="1287970"/>
          </a:xfrm>
        </p:spPr>
        <p:txBody>
          <a:bodyPr vert="horz" lIns="91440" tIns="45720" rIns="91440" bIns="45720" rtlCol="0" anchor="t">
            <a:normAutofit/>
          </a:bodyPr>
          <a:lstStyle/>
          <a:p>
            <a:r>
              <a:rPr lang="fr-BE">
                <a:latin typeface="Avenir Next LT Pro"/>
              </a:rPr>
              <a:t>A la clôture du bureau, compléter les éventuelles parties manquantes du PV </a:t>
            </a:r>
          </a:p>
        </p:txBody>
      </p:sp>
      <p:sp>
        <p:nvSpPr>
          <p:cNvPr id="4" name="Titre 3">
            <a:extLst>
              <a:ext uri="{FF2B5EF4-FFF2-40B4-BE49-F238E27FC236}">
                <a16:creationId xmlns:a16="http://schemas.microsoft.com/office/drawing/2014/main" id="{65209072-7B16-F1BD-634D-58AEA66505EC}"/>
              </a:ext>
            </a:extLst>
          </p:cNvPr>
          <p:cNvSpPr>
            <a:spLocks noGrp="1"/>
          </p:cNvSpPr>
          <p:nvPr>
            <p:ph type="title"/>
          </p:nvPr>
        </p:nvSpPr>
        <p:spPr>
          <a:xfrm>
            <a:off x="1405504" y="394595"/>
            <a:ext cx="9382405" cy="997928"/>
          </a:xfrm>
        </p:spPr>
        <p:txBody>
          <a:bodyPr/>
          <a:lstStyle/>
          <a:p>
            <a:r>
              <a:rPr lang="fr-BE"/>
              <a:t>La fin du scrutin à 13h</a:t>
            </a:r>
          </a:p>
        </p:txBody>
      </p:sp>
      <p:pic>
        <p:nvPicPr>
          <p:cNvPr id="9" name="Espace réservé de l'image en ligne 8" descr="Marqueurs de pied de distanciation sociale sur le sol en mosaïque">
            <a:extLst>
              <a:ext uri="{FF2B5EF4-FFF2-40B4-BE49-F238E27FC236}">
                <a16:creationId xmlns:a16="http://schemas.microsoft.com/office/drawing/2014/main" id="{27E22288-B9D6-484E-E9C5-5336BDF82A18}"/>
              </a:ext>
            </a:extLst>
          </p:cNvPr>
          <p:cNvPicPr>
            <a:picLocks noGrp="1" noChangeAspect="1"/>
          </p:cNvPicPr>
          <p:nvPr>
            <p:ph type="clipArt" sz="quarter" idx="12"/>
          </p:nvPr>
        </p:nvPicPr>
        <p:blipFill>
          <a:blip r:embed="rId2">
            <a:extLst>
              <a:ext uri="{28A0092B-C50C-407E-A947-70E740481C1C}">
                <a14:useLocalDpi xmlns:a14="http://schemas.microsoft.com/office/drawing/2010/main" val="0"/>
              </a:ext>
            </a:extLst>
          </a:blip>
          <a:stretch>
            <a:fillRect/>
          </a:stretch>
        </p:blipFill>
        <p:spPr>
          <a:xfrm>
            <a:off x="1155266" y="1989001"/>
            <a:ext cx="4497745" cy="2897054"/>
          </a:xfrm>
        </p:spPr>
      </p:pic>
      <p:pic>
        <p:nvPicPr>
          <p:cNvPr id="11" name="Espace réservé de l'image en ligne 10" descr="Document contour">
            <a:extLst>
              <a:ext uri="{FF2B5EF4-FFF2-40B4-BE49-F238E27FC236}">
                <a16:creationId xmlns:a16="http://schemas.microsoft.com/office/drawing/2014/main" id="{B686BB11-80F4-0B12-D435-DA2F3BC0937D}"/>
              </a:ext>
            </a:extLst>
          </p:cNvPr>
          <p:cNvPicPr>
            <a:picLocks noGrp="1" noChangeAspect="1"/>
          </p:cNvPicPr>
          <p:nvPr>
            <p:ph type="clipArt" sz="quarter" idx="13"/>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01535" y="2429435"/>
            <a:ext cx="1978959" cy="1978959"/>
          </a:xfrm>
        </p:spPr>
      </p:pic>
      <p:sp>
        <p:nvSpPr>
          <p:cNvPr id="7" name="Espace réservé du numéro de diapositive 6">
            <a:extLst>
              <a:ext uri="{FF2B5EF4-FFF2-40B4-BE49-F238E27FC236}">
                <a16:creationId xmlns:a16="http://schemas.microsoft.com/office/drawing/2014/main" id="{C339C7EF-55DC-076F-AAAB-26C4D2CC7F44}"/>
              </a:ext>
            </a:extLst>
          </p:cNvPr>
          <p:cNvSpPr>
            <a:spLocks noGrp="1"/>
          </p:cNvSpPr>
          <p:nvPr>
            <p:ph type="sldNum" sz="quarter" idx="4"/>
          </p:nvPr>
        </p:nvSpPr>
        <p:spPr/>
        <p:txBody>
          <a:bodyPr/>
          <a:lstStyle/>
          <a:p>
            <a:fld id="{B310C148-1F61-5E4B-832C-FF724BEAA9FC}" type="slidenum">
              <a:rPr lang="fr-FR" smtClean="0"/>
              <a:pPr/>
              <a:t>75</a:t>
            </a:fld>
            <a:endParaRPr lang="fr-FR"/>
          </a:p>
        </p:txBody>
      </p:sp>
    </p:spTree>
    <p:extLst>
      <p:ext uri="{BB962C8B-B14F-4D97-AF65-F5344CB8AC3E}">
        <p14:creationId xmlns:p14="http://schemas.microsoft.com/office/powerpoint/2010/main" val="41683447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268EF91-FF4A-BD7F-A424-56823E19E2EA}"/>
              </a:ext>
            </a:extLst>
          </p:cNvPr>
          <p:cNvSpPr>
            <a:spLocks noGrp="1"/>
          </p:cNvSpPr>
          <p:nvPr>
            <p:ph type="title"/>
          </p:nvPr>
        </p:nvSpPr>
        <p:spPr>
          <a:xfrm>
            <a:off x="1450498" y="150395"/>
            <a:ext cx="9291005" cy="420690"/>
          </a:xfrm>
        </p:spPr>
        <p:txBody>
          <a:bodyPr>
            <a:normAutofit fontScale="90000"/>
          </a:bodyPr>
          <a:lstStyle/>
          <a:p>
            <a:r>
              <a:rPr lang="fr-BE"/>
              <a:t>Après la clôture du scrutin</a:t>
            </a:r>
          </a:p>
        </p:txBody>
      </p:sp>
      <p:sp>
        <p:nvSpPr>
          <p:cNvPr id="4" name="Espace réservé du numéro de diapositive 3">
            <a:extLst>
              <a:ext uri="{FF2B5EF4-FFF2-40B4-BE49-F238E27FC236}">
                <a16:creationId xmlns:a16="http://schemas.microsoft.com/office/drawing/2014/main" id="{CD343A0C-025C-D173-148F-C92BBE6709E6}"/>
              </a:ext>
            </a:extLst>
          </p:cNvPr>
          <p:cNvSpPr>
            <a:spLocks noGrp="1"/>
          </p:cNvSpPr>
          <p:nvPr>
            <p:ph type="sldNum" sz="quarter" idx="4"/>
          </p:nvPr>
        </p:nvSpPr>
        <p:spPr/>
        <p:txBody>
          <a:bodyPr/>
          <a:lstStyle/>
          <a:p>
            <a:fld id="{B310C148-1F61-5E4B-832C-FF724BEAA9FC}" type="slidenum">
              <a:rPr lang="fr-FR" smtClean="0"/>
              <a:pPr/>
              <a:t>76</a:t>
            </a:fld>
            <a:endParaRPr lang="fr-FR"/>
          </a:p>
        </p:txBody>
      </p:sp>
      <p:graphicFrame>
        <p:nvGraphicFramePr>
          <p:cNvPr id="5" name="Tableau 4">
            <a:extLst>
              <a:ext uri="{FF2B5EF4-FFF2-40B4-BE49-F238E27FC236}">
                <a16:creationId xmlns:a16="http://schemas.microsoft.com/office/drawing/2014/main" id="{A12E2AF8-C75B-C4AD-3AB4-24025A9A47A8}"/>
              </a:ext>
            </a:extLst>
          </p:cNvPr>
          <p:cNvGraphicFramePr>
            <a:graphicFrameLocks noGrp="1"/>
          </p:cNvGraphicFramePr>
          <p:nvPr>
            <p:extLst>
              <p:ext uri="{D42A27DB-BD31-4B8C-83A1-F6EECF244321}">
                <p14:modId xmlns:p14="http://schemas.microsoft.com/office/powerpoint/2010/main" val="2851633257"/>
              </p:ext>
            </p:extLst>
          </p:nvPr>
        </p:nvGraphicFramePr>
        <p:xfrm>
          <a:off x="0" y="566545"/>
          <a:ext cx="12192000" cy="6471373"/>
        </p:xfrm>
        <a:graphic>
          <a:graphicData uri="http://schemas.openxmlformats.org/drawingml/2006/table">
            <a:tbl>
              <a:tblPr/>
              <a:tblGrid>
                <a:gridCol w="840829">
                  <a:extLst>
                    <a:ext uri="{9D8B030D-6E8A-4147-A177-3AD203B41FA5}">
                      <a16:colId xmlns:a16="http://schemas.microsoft.com/office/drawing/2014/main" val="293953230"/>
                    </a:ext>
                  </a:extLst>
                </a:gridCol>
                <a:gridCol w="11351171">
                  <a:extLst>
                    <a:ext uri="{9D8B030D-6E8A-4147-A177-3AD203B41FA5}">
                      <a16:colId xmlns:a16="http://schemas.microsoft.com/office/drawing/2014/main" val="174438579"/>
                    </a:ext>
                  </a:extLst>
                </a:gridCol>
              </a:tblGrid>
              <a:tr h="547269">
                <a:tc>
                  <a:txBody>
                    <a:bodyPr/>
                    <a:lstStyle/>
                    <a:p>
                      <a:pPr algn="just" rtl="0" fontAlgn="base"/>
                      <a:r>
                        <a:rPr lang="fr-FR" sz="2800" b="0" i="0">
                          <a:solidFill>
                            <a:schemeClr val="bg1"/>
                          </a:solidFill>
                          <a:effectLst/>
                          <a:latin typeface="+mn-lt"/>
                        </a:rPr>
                        <a:t>1. </a:t>
                      </a:r>
                      <a:endParaRPr lang="fr-FR" sz="4000" b="0" i="0">
                        <a:solidFill>
                          <a:schemeClr val="bg1"/>
                        </a:solidFill>
                        <a:effectLst/>
                        <a:latin typeface="+mn-lt"/>
                      </a:endParaRPr>
                    </a:p>
                  </a:txBody>
                  <a:tcPr marL="83680" marR="83680" marT="41840" marB="41840">
                    <a:lnL w="7620" cap="flat" cmpd="sng" algn="ctr">
                      <a:solidFill>
                        <a:schemeClr val="bg1"/>
                      </a:solidFill>
                      <a:prstDash val="solid"/>
                      <a:round/>
                      <a:headEnd type="none" w="med" len="med"/>
                      <a:tailEnd type="none" w="med" len="med"/>
                    </a:lnL>
                    <a:lnR w="7620" cap="flat" cmpd="sng" algn="ctr">
                      <a:solidFill>
                        <a:schemeClr val="bg1"/>
                      </a:solidFill>
                      <a:prstDash val="solid"/>
                      <a:round/>
                      <a:headEnd type="none" w="med" len="med"/>
                      <a:tailEnd type="none" w="med" len="med"/>
                    </a:lnR>
                    <a:lnT w="7620" cap="flat" cmpd="sng" algn="ctr">
                      <a:solidFill>
                        <a:schemeClr val="bg1"/>
                      </a:solidFill>
                      <a:prstDash val="solid"/>
                      <a:round/>
                      <a:headEnd type="none" w="med" len="med"/>
                      <a:tailEnd type="none" w="med" len="med"/>
                    </a:lnT>
                    <a:lnB w="7620" cap="flat" cmpd="sng" algn="ctr">
                      <a:solidFill>
                        <a:schemeClr val="bg1"/>
                      </a:solidFill>
                      <a:prstDash val="solid"/>
                      <a:round/>
                      <a:headEnd type="none" w="med" len="med"/>
                      <a:tailEnd type="none" w="med" len="med"/>
                    </a:lnB>
                  </a:tcPr>
                </a:tc>
                <a:tc>
                  <a:txBody>
                    <a:bodyPr/>
                    <a:lstStyle/>
                    <a:p>
                      <a:pPr algn="just" rtl="0" fontAlgn="base"/>
                      <a:r>
                        <a:rPr lang="fr-FR" sz="2800" b="0" i="0">
                          <a:solidFill>
                            <a:schemeClr val="bg1"/>
                          </a:solidFill>
                          <a:effectLst/>
                          <a:latin typeface="+mn-lt"/>
                        </a:rPr>
                        <a:t>Sceller l’urne  </a:t>
                      </a:r>
                      <a:endParaRPr lang="fr-FR" sz="4000" b="0" i="0">
                        <a:solidFill>
                          <a:schemeClr val="bg1"/>
                        </a:solidFill>
                        <a:effectLst/>
                        <a:latin typeface="+mn-lt"/>
                      </a:endParaRPr>
                    </a:p>
                  </a:txBody>
                  <a:tcPr marL="83680" marR="83680" marT="41840" marB="41840">
                    <a:lnL w="7620" cap="flat" cmpd="sng" algn="ctr">
                      <a:solidFill>
                        <a:schemeClr val="bg1"/>
                      </a:solidFill>
                      <a:prstDash val="solid"/>
                      <a:round/>
                      <a:headEnd type="none" w="med" len="med"/>
                      <a:tailEnd type="none" w="med" len="med"/>
                    </a:lnL>
                    <a:lnR w="7620" cap="flat" cmpd="sng" algn="ctr">
                      <a:solidFill>
                        <a:schemeClr val="bg1"/>
                      </a:solidFill>
                      <a:prstDash val="solid"/>
                      <a:round/>
                      <a:headEnd type="none" w="med" len="med"/>
                      <a:tailEnd type="none" w="med" len="med"/>
                    </a:lnR>
                    <a:lnT w="7620" cap="flat" cmpd="sng" algn="ctr">
                      <a:solidFill>
                        <a:schemeClr val="bg1"/>
                      </a:solidFill>
                      <a:prstDash val="solid"/>
                      <a:round/>
                      <a:headEnd type="none" w="med" len="med"/>
                      <a:tailEnd type="none" w="med" len="med"/>
                    </a:lnT>
                    <a:lnB w="762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31409732"/>
                  </a:ext>
                </a:extLst>
              </a:tr>
              <a:tr h="547269">
                <a:tc>
                  <a:txBody>
                    <a:bodyPr/>
                    <a:lstStyle/>
                    <a:p>
                      <a:pPr algn="just" rtl="0" fontAlgn="base"/>
                      <a:r>
                        <a:rPr lang="fr-FR" sz="2800" b="0" i="0">
                          <a:solidFill>
                            <a:schemeClr val="bg1"/>
                          </a:solidFill>
                          <a:effectLst/>
                          <a:latin typeface="+mn-lt"/>
                        </a:rPr>
                        <a:t>2. </a:t>
                      </a:r>
                      <a:endParaRPr lang="fr-FR" sz="4000" b="0" i="0">
                        <a:solidFill>
                          <a:schemeClr val="bg1"/>
                        </a:solidFill>
                        <a:effectLst/>
                        <a:latin typeface="+mn-lt"/>
                      </a:endParaRPr>
                    </a:p>
                  </a:txBody>
                  <a:tcPr marL="83680" marR="83680" marT="41840" marB="41840">
                    <a:lnL w="7620" cap="flat" cmpd="sng" algn="ctr">
                      <a:solidFill>
                        <a:schemeClr val="bg1"/>
                      </a:solidFill>
                      <a:prstDash val="solid"/>
                      <a:round/>
                      <a:headEnd type="none" w="med" len="med"/>
                      <a:tailEnd type="none" w="med" len="med"/>
                    </a:lnL>
                    <a:lnR w="7620" cap="flat" cmpd="sng" algn="ctr">
                      <a:solidFill>
                        <a:schemeClr val="bg1"/>
                      </a:solidFill>
                      <a:prstDash val="solid"/>
                      <a:round/>
                      <a:headEnd type="none" w="med" len="med"/>
                      <a:tailEnd type="none" w="med" len="med"/>
                    </a:lnR>
                    <a:lnT w="7620" cap="flat" cmpd="sng" algn="ctr">
                      <a:solidFill>
                        <a:schemeClr val="bg1"/>
                      </a:solidFill>
                      <a:prstDash val="solid"/>
                      <a:round/>
                      <a:headEnd type="none" w="med" len="med"/>
                      <a:tailEnd type="none" w="med" len="med"/>
                    </a:lnT>
                    <a:lnB w="7620" cap="flat" cmpd="sng" algn="ctr">
                      <a:solidFill>
                        <a:schemeClr val="bg1"/>
                      </a:solidFill>
                      <a:prstDash val="solid"/>
                      <a:round/>
                      <a:headEnd type="none" w="med" len="med"/>
                      <a:tailEnd type="none" w="med" len="med"/>
                    </a:lnB>
                  </a:tcPr>
                </a:tc>
                <a:tc>
                  <a:txBody>
                    <a:bodyPr/>
                    <a:lstStyle/>
                    <a:p>
                      <a:pPr algn="just" rtl="0" fontAlgn="base"/>
                      <a:r>
                        <a:rPr lang="fr-BE" sz="2800" b="0" i="0">
                          <a:solidFill>
                            <a:schemeClr val="bg1"/>
                          </a:solidFill>
                          <a:effectLst/>
                          <a:latin typeface="+mn-lt"/>
                        </a:rPr>
                        <a:t>Compter les bulletins de vote repris </a:t>
                      </a:r>
                      <a:endParaRPr lang="fr-BE" sz="4000" b="0" i="0">
                        <a:solidFill>
                          <a:schemeClr val="bg1"/>
                        </a:solidFill>
                        <a:effectLst/>
                        <a:latin typeface="+mn-lt"/>
                      </a:endParaRPr>
                    </a:p>
                  </a:txBody>
                  <a:tcPr marL="83680" marR="83680" marT="41840" marB="41840">
                    <a:lnL w="7620" cap="flat" cmpd="sng" algn="ctr">
                      <a:solidFill>
                        <a:schemeClr val="bg1"/>
                      </a:solidFill>
                      <a:prstDash val="solid"/>
                      <a:round/>
                      <a:headEnd type="none" w="med" len="med"/>
                      <a:tailEnd type="none" w="med" len="med"/>
                    </a:lnL>
                    <a:lnR w="7620" cap="flat" cmpd="sng" algn="ctr">
                      <a:solidFill>
                        <a:schemeClr val="bg1"/>
                      </a:solidFill>
                      <a:prstDash val="solid"/>
                      <a:round/>
                      <a:headEnd type="none" w="med" len="med"/>
                      <a:tailEnd type="none" w="med" len="med"/>
                    </a:lnR>
                    <a:lnT w="7620" cap="flat" cmpd="sng" algn="ctr">
                      <a:solidFill>
                        <a:schemeClr val="bg1"/>
                      </a:solidFill>
                      <a:prstDash val="solid"/>
                      <a:round/>
                      <a:headEnd type="none" w="med" len="med"/>
                      <a:tailEnd type="none" w="med" len="med"/>
                    </a:lnT>
                    <a:lnB w="762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891636655"/>
                  </a:ext>
                </a:extLst>
              </a:tr>
              <a:tr h="547269">
                <a:tc>
                  <a:txBody>
                    <a:bodyPr/>
                    <a:lstStyle/>
                    <a:p>
                      <a:pPr algn="just" rtl="0" fontAlgn="base"/>
                      <a:r>
                        <a:rPr lang="fr-FR" sz="2800" b="0" i="0">
                          <a:solidFill>
                            <a:schemeClr val="bg1"/>
                          </a:solidFill>
                          <a:effectLst/>
                          <a:latin typeface="+mn-lt"/>
                        </a:rPr>
                        <a:t>3. </a:t>
                      </a:r>
                      <a:endParaRPr lang="fr-FR" sz="4000" b="0" i="0">
                        <a:solidFill>
                          <a:schemeClr val="bg1"/>
                        </a:solidFill>
                        <a:effectLst/>
                        <a:latin typeface="+mn-lt"/>
                      </a:endParaRPr>
                    </a:p>
                  </a:txBody>
                  <a:tcPr marL="83680" marR="83680" marT="41840" marB="41840">
                    <a:lnL w="7620" cap="flat" cmpd="sng" algn="ctr">
                      <a:solidFill>
                        <a:schemeClr val="bg1"/>
                      </a:solidFill>
                      <a:prstDash val="solid"/>
                      <a:round/>
                      <a:headEnd type="none" w="med" len="med"/>
                      <a:tailEnd type="none" w="med" len="med"/>
                    </a:lnL>
                    <a:lnR w="7620" cap="flat" cmpd="sng" algn="ctr">
                      <a:solidFill>
                        <a:schemeClr val="bg1"/>
                      </a:solidFill>
                      <a:prstDash val="solid"/>
                      <a:round/>
                      <a:headEnd type="none" w="med" len="med"/>
                      <a:tailEnd type="none" w="med" len="med"/>
                    </a:lnR>
                    <a:lnT w="7620" cap="flat" cmpd="sng" algn="ctr">
                      <a:solidFill>
                        <a:schemeClr val="bg1"/>
                      </a:solidFill>
                      <a:prstDash val="solid"/>
                      <a:round/>
                      <a:headEnd type="none" w="med" len="med"/>
                      <a:tailEnd type="none" w="med" len="med"/>
                    </a:lnT>
                    <a:lnB w="7620" cap="flat" cmpd="sng" algn="ctr">
                      <a:solidFill>
                        <a:schemeClr val="bg1"/>
                      </a:solidFill>
                      <a:prstDash val="solid"/>
                      <a:round/>
                      <a:headEnd type="none" w="med" len="med"/>
                      <a:tailEnd type="none" w="med" len="med"/>
                    </a:lnB>
                  </a:tcPr>
                </a:tc>
                <a:tc>
                  <a:txBody>
                    <a:bodyPr/>
                    <a:lstStyle/>
                    <a:p>
                      <a:pPr algn="just" rtl="0" fontAlgn="base"/>
                      <a:r>
                        <a:rPr lang="fr-BE" sz="2800" b="0" i="0">
                          <a:solidFill>
                            <a:schemeClr val="bg1"/>
                          </a:solidFill>
                          <a:effectLst/>
                          <a:latin typeface="+mn-lt"/>
                        </a:rPr>
                        <a:t>Compter les bulletins de vote inutilisés </a:t>
                      </a:r>
                      <a:endParaRPr lang="fr-BE" sz="4000" b="0" i="0">
                        <a:solidFill>
                          <a:schemeClr val="bg1"/>
                        </a:solidFill>
                        <a:effectLst/>
                        <a:latin typeface="+mn-lt"/>
                      </a:endParaRPr>
                    </a:p>
                  </a:txBody>
                  <a:tcPr marL="83680" marR="83680" marT="41840" marB="41840">
                    <a:lnL w="7620" cap="flat" cmpd="sng" algn="ctr">
                      <a:solidFill>
                        <a:schemeClr val="bg1"/>
                      </a:solidFill>
                      <a:prstDash val="solid"/>
                      <a:round/>
                      <a:headEnd type="none" w="med" len="med"/>
                      <a:tailEnd type="none" w="med" len="med"/>
                    </a:lnL>
                    <a:lnR w="7620" cap="flat" cmpd="sng" algn="ctr">
                      <a:solidFill>
                        <a:schemeClr val="bg1"/>
                      </a:solidFill>
                      <a:prstDash val="solid"/>
                      <a:round/>
                      <a:headEnd type="none" w="med" len="med"/>
                      <a:tailEnd type="none" w="med" len="med"/>
                    </a:lnR>
                    <a:lnT w="7620" cap="flat" cmpd="sng" algn="ctr">
                      <a:solidFill>
                        <a:schemeClr val="bg1"/>
                      </a:solidFill>
                      <a:prstDash val="solid"/>
                      <a:round/>
                      <a:headEnd type="none" w="med" len="med"/>
                      <a:tailEnd type="none" w="med" len="med"/>
                    </a:lnT>
                    <a:lnB w="762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235412636"/>
                  </a:ext>
                </a:extLst>
              </a:tr>
              <a:tr h="547269">
                <a:tc>
                  <a:txBody>
                    <a:bodyPr/>
                    <a:lstStyle/>
                    <a:p>
                      <a:pPr algn="just" rtl="0" fontAlgn="base"/>
                      <a:r>
                        <a:rPr lang="fr-FR" sz="2800" b="0" i="0">
                          <a:solidFill>
                            <a:schemeClr val="bg1"/>
                          </a:solidFill>
                          <a:effectLst/>
                          <a:latin typeface="+mn-lt"/>
                        </a:rPr>
                        <a:t>4. </a:t>
                      </a:r>
                      <a:endParaRPr lang="fr-FR" sz="4000" b="0" i="0">
                        <a:solidFill>
                          <a:schemeClr val="bg1"/>
                        </a:solidFill>
                        <a:effectLst/>
                        <a:latin typeface="+mn-lt"/>
                      </a:endParaRPr>
                    </a:p>
                  </a:txBody>
                  <a:tcPr marL="83680" marR="83680" marT="41840" marB="41840">
                    <a:lnL w="7620" cap="flat" cmpd="sng" algn="ctr">
                      <a:solidFill>
                        <a:schemeClr val="bg1"/>
                      </a:solidFill>
                      <a:prstDash val="solid"/>
                      <a:round/>
                      <a:headEnd type="none" w="med" len="med"/>
                      <a:tailEnd type="none" w="med" len="med"/>
                    </a:lnL>
                    <a:lnR w="7620" cap="flat" cmpd="sng" algn="ctr">
                      <a:solidFill>
                        <a:schemeClr val="bg1"/>
                      </a:solidFill>
                      <a:prstDash val="solid"/>
                      <a:round/>
                      <a:headEnd type="none" w="med" len="med"/>
                      <a:tailEnd type="none" w="med" len="med"/>
                    </a:lnR>
                    <a:lnT w="7620" cap="flat" cmpd="sng" algn="ctr">
                      <a:solidFill>
                        <a:schemeClr val="bg1"/>
                      </a:solidFill>
                      <a:prstDash val="solid"/>
                      <a:round/>
                      <a:headEnd type="none" w="med" len="med"/>
                      <a:tailEnd type="none" w="med" len="med"/>
                    </a:lnT>
                    <a:lnB w="7620" cap="flat" cmpd="sng" algn="ctr">
                      <a:solidFill>
                        <a:schemeClr val="bg1"/>
                      </a:solidFill>
                      <a:prstDash val="solid"/>
                      <a:round/>
                      <a:headEnd type="none" w="med" len="med"/>
                      <a:tailEnd type="none" w="med" len="med"/>
                    </a:lnB>
                  </a:tcPr>
                </a:tc>
                <a:tc>
                  <a:txBody>
                    <a:bodyPr/>
                    <a:lstStyle/>
                    <a:p>
                      <a:pPr algn="just" rtl="0" fontAlgn="base"/>
                      <a:r>
                        <a:rPr lang="fr-BE" sz="2800" b="0" i="0">
                          <a:solidFill>
                            <a:schemeClr val="bg1"/>
                          </a:solidFill>
                          <a:effectLst/>
                          <a:latin typeface="+mn-lt"/>
                        </a:rPr>
                        <a:t>Calculer le nombre de bulletins émis (= Total paquets reçus – bulletins repris – bulletins inutilisés </a:t>
                      </a:r>
                      <a:r>
                        <a:rPr lang="fr-BE" sz="2800" b="0" i="0" u="none" strike="noStrike" noProof="0">
                          <a:solidFill>
                            <a:schemeClr val="bg1"/>
                          </a:solidFill>
                          <a:effectLst/>
                        </a:rPr>
                        <a:t>–</a:t>
                      </a:r>
                      <a:r>
                        <a:rPr lang="fr-BE" sz="2800" b="0" i="0">
                          <a:solidFill>
                            <a:schemeClr val="bg1"/>
                          </a:solidFill>
                          <a:effectLst/>
                          <a:latin typeface="+mn-lt"/>
                        </a:rPr>
                        <a:t> bulletins modèles)</a:t>
                      </a:r>
                      <a:endParaRPr lang="fr-BE" sz="4000" b="0" i="0">
                        <a:solidFill>
                          <a:schemeClr val="bg1"/>
                        </a:solidFill>
                        <a:effectLst/>
                        <a:latin typeface="+mn-lt"/>
                      </a:endParaRPr>
                    </a:p>
                  </a:txBody>
                  <a:tcPr marL="83680" marR="83680" marT="41840" marB="41840">
                    <a:lnL w="7620" cap="flat" cmpd="sng" algn="ctr">
                      <a:solidFill>
                        <a:schemeClr val="bg1"/>
                      </a:solidFill>
                      <a:prstDash val="solid"/>
                      <a:round/>
                      <a:headEnd type="none" w="med" len="med"/>
                      <a:tailEnd type="none" w="med" len="med"/>
                    </a:lnL>
                    <a:lnR w="7620" cap="flat" cmpd="sng" algn="ctr">
                      <a:solidFill>
                        <a:schemeClr val="bg1"/>
                      </a:solidFill>
                      <a:prstDash val="solid"/>
                      <a:round/>
                      <a:headEnd type="none" w="med" len="med"/>
                      <a:tailEnd type="none" w="med" len="med"/>
                    </a:lnR>
                    <a:lnT w="7620" cap="flat" cmpd="sng" algn="ctr">
                      <a:solidFill>
                        <a:schemeClr val="bg1"/>
                      </a:solidFill>
                      <a:prstDash val="solid"/>
                      <a:round/>
                      <a:headEnd type="none" w="med" len="med"/>
                      <a:tailEnd type="none" w="med" len="med"/>
                    </a:lnT>
                    <a:lnB w="762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403189478"/>
                  </a:ext>
                </a:extLst>
              </a:tr>
              <a:tr h="547269">
                <a:tc>
                  <a:txBody>
                    <a:bodyPr/>
                    <a:lstStyle/>
                    <a:p>
                      <a:pPr algn="just" rtl="0" fontAlgn="base"/>
                      <a:r>
                        <a:rPr lang="fr-FR" sz="2800" b="0" i="0">
                          <a:solidFill>
                            <a:schemeClr val="bg1"/>
                          </a:solidFill>
                          <a:effectLst/>
                          <a:latin typeface="+mn-lt"/>
                        </a:rPr>
                        <a:t>5. </a:t>
                      </a:r>
                      <a:endParaRPr lang="fr-FR" sz="4000" b="0" i="0">
                        <a:solidFill>
                          <a:schemeClr val="bg1"/>
                        </a:solidFill>
                        <a:effectLst/>
                        <a:latin typeface="+mn-lt"/>
                      </a:endParaRPr>
                    </a:p>
                  </a:txBody>
                  <a:tcPr marL="83680" marR="83680" marT="41840" marB="41840">
                    <a:lnL w="7620" cap="flat" cmpd="sng" algn="ctr">
                      <a:solidFill>
                        <a:schemeClr val="bg1"/>
                      </a:solidFill>
                      <a:prstDash val="solid"/>
                      <a:round/>
                      <a:headEnd type="none" w="med" len="med"/>
                      <a:tailEnd type="none" w="med" len="med"/>
                    </a:lnL>
                    <a:lnR w="7620" cap="flat" cmpd="sng" algn="ctr">
                      <a:solidFill>
                        <a:schemeClr val="bg1"/>
                      </a:solidFill>
                      <a:prstDash val="solid"/>
                      <a:round/>
                      <a:headEnd type="none" w="med" len="med"/>
                      <a:tailEnd type="none" w="med" len="med"/>
                    </a:lnR>
                    <a:lnT w="7620" cap="flat" cmpd="sng" algn="ctr">
                      <a:solidFill>
                        <a:schemeClr val="bg1"/>
                      </a:solidFill>
                      <a:prstDash val="solid"/>
                      <a:round/>
                      <a:headEnd type="none" w="med" len="med"/>
                      <a:tailEnd type="none" w="med" len="med"/>
                    </a:lnT>
                    <a:lnB w="7620" cap="flat" cmpd="sng" algn="ctr">
                      <a:solidFill>
                        <a:schemeClr val="bg1"/>
                      </a:solidFill>
                      <a:prstDash val="solid"/>
                      <a:round/>
                      <a:headEnd type="none" w="med" len="med"/>
                      <a:tailEnd type="none" w="med" len="med"/>
                    </a:lnB>
                  </a:tcPr>
                </a:tc>
                <a:tc>
                  <a:txBody>
                    <a:bodyPr/>
                    <a:lstStyle/>
                    <a:p>
                      <a:pPr algn="just" rtl="0" fontAlgn="base"/>
                      <a:r>
                        <a:rPr lang="fr-BE" sz="2800" b="0" i="0">
                          <a:solidFill>
                            <a:schemeClr val="bg1"/>
                          </a:solidFill>
                          <a:effectLst/>
                          <a:latin typeface="+mn-lt"/>
                        </a:rPr>
                        <a:t>Compléter et signer le procès-verbal, les registres de scrutin et les relevés </a:t>
                      </a:r>
                      <a:endParaRPr lang="fr-BE" sz="4000" b="0" i="0">
                        <a:solidFill>
                          <a:schemeClr val="bg1"/>
                        </a:solidFill>
                        <a:effectLst/>
                        <a:latin typeface="+mn-lt"/>
                      </a:endParaRPr>
                    </a:p>
                  </a:txBody>
                  <a:tcPr marL="83680" marR="83680" marT="41840" marB="41840">
                    <a:lnL w="7620" cap="flat" cmpd="sng" algn="ctr">
                      <a:solidFill>
                        <a:schemeClr val="bg1"/>
                      </a:solidFill>
                      <a:prstDash val="solid"/>
                      <a:round/>
                      <a:headEnd type="none" w="med" len="med"/>
                      <a:tailEnd type="none" w="med" len="med"/>
                    </a:lnL>
                    <a:lnR w="7620" cap="flat" cmpd="sng" algn="ctr">
                      <a:solidFill>
                        <a:schemeClr val="bg1"/>
                      </a:solidFill>
                      <a:prstDash val="solid"/>
                      <a:round/>
                      <a:headEnd type="none" w="med" len="med"/>
                      <a:tailEnd type="none" w="med" len="med"/>
                    </a:lnR>
                    <a:lnT w="7620" cap="flat" cmpd="sng" algn="ctr">
                      <a:solidFill>
                        <a:schemeClr val="bg1"/>
                      </a:solidFill>
                      <a:prstDash val="solid"/>
                      <a:round/>
                      <a:headEnd type="none" w="med" len="med"/>
                      <a:tailEnd type="none" w="med" len="med"/>
                    </a:lnT>
                    <a:lnB w="762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39958636"/>
                  </a:ext>
                </a:extLst>
              </a:tr>
              <a:tr h="547269">
                <a:tc>
                  <a:txBody>
                    <a:bodyPr/>
                    <a:lstStyle/>
                    <a:p>
                      <a:pPr algn="just" rtl="0" fontAlgn="base"/>
                      <a:r>
                        <a:rPr lang="fr-FR" sz="2800" b="0" i="0">
                          <a:solidFill>
                            <a:schemeClr val="bg1"/>
                          </a:solidFill>
                          <a:effectLst/>
                          <a:latin typeface="+mn-lt"/>
                        </a:rPr>
                        <a:t>6. </a:t>
                      </a:r>
                      <a:endParaRPr lang="fr-FR" sz="4000" b="0" i="0">
                        <a:solidFill>
                          <a:schemeClr val="bg1"/>
                        </a:solidFill>
                        <a:effectLst/>
                        <a:latin typeface="+mn-lt"/>
                      </a:endParaRPr>
                    </a:p>
                  </a:txBody>
                  <a:tcPr marL="83680" marR="83680" marT="41840" marB="41840">
                    <a:lnL w="7620" cap="flat" cmpd="sng" algn="ctr">
                      <a:solidFill>
                        <a:schemeClr val="bg1"/>
                      </a:solidFill>
                      <a:prstDash val="solid"/>
                      <a:round/>
                      <a:headEnd type="none" w="med" len="med"/>
                      <a:tailEnd type="none" w="med" len="med"/>
                    </a:lnL>
                    <a:lnR w="7620" cap="flat" cmpd="sng" algn="ctr">
                      <a:solidFill>
                        <a:schemeClr val="bg1"/>
                      </a:solidFill>
                      <a:prstDash val="solid"/>
                      <a:round/>
                      <a:headEnd type="none" w="med" len="med"/>
                      <a:tailEnd type="none" w="med" len="med"/>
                    </a:lnR>
                    <a:lnT w="7620" cap="flat" cmpd="sng" algn="ctr">
                      <a:solidFill>
                        <a:schemeClr val="bg1"/>
                      </a:solidFill>
                      <a:prstDash val="solid"/>
                      <a:round/>
                      <a:headEnd type="none" w="med" len="med"/>
                      <a:tailEnd type="none" w="med" len="med"/>
                    </a:lnT>
                    <a:lnB w="7620" cap="flat" cmpd="sng" algn="ctr">
                      <a:solidFill>
                        <a:schemeClr val="bg1"/>
                      </a:solidFill>
                      <a:prstDash val="solid"/>
                      <a:round/>
                      <a:headEnd type="none" w="med" len="med"/>
                      <a:tailEnd type="none" w="med" len="med"/>
                    </a:lnB>
                  </a:tcPr>
                </a:tc>
                <a:tc>
                  <a:txBody>
                    <a:bodyPr/>
                    <a:lstStyle/>
                    <a:p>
                      <a:pPr algn="just" rtl="0" fontAlgn="base"/>
                      <a:r>
                        <a:rPr lang="fr-BE" sz="2800" b="0" i="0">
                          <a:solidFill>
                            <a:schemeClr val="bg1"/>
                          </a:solidFill>
                          <a:effectLst/>
                          <a:latin typeface="+mn-lt"/>
                        </a:rPr>
                        <a:t>Compléter la feuille des coordonnées pour les jetons de présence</a:t>
                      </a:r>
                      <a:endParaRPr lang="fr-BE" sz="4000" b="0" i="1">
                        <a:solidFill>
                          <a:schemeClr val="bg1"/>
                        </a:solidFill>
                        <a:effectLst/>
                        <a:latin typeface="+mn-lt"/>
                      </a:endParaRPr>
                    </a:p>
                  </a:txBody>
                  <a:tcPr marL="83680" marR="83680" marT="41840" marB="41840">
                    <a:lnL w="7620" cap="flat" cmpd="sng" algn="ctr">
                      <a:solidFill>
                        <a:schemeClr val="bg1"/>
                      </a:solidFill>
                      <a:prstDash val="solid"/>
                      <a:round/>
                      <a:headEnd type="none" w="med" len="med"/>
                      <a:tailEnd type="none" w="med" len="med"/>
                    </a:lnL>
                    <a:lnR w="7620" cap="flat" cmpd="sng" algn="ctr">
                      <a:solidFill>
                        <a:schemeClr val="bg1"/>
                      </a:solidFill>
                      <a:prstDash val="solid"/>
                      <a:round/>
                      <a:headEnd type="none" w="med" len="med"/>
                      <a:tailEnd type="none" w="med" len="med"/>
                    </a:lnR>
                    <a:lnT w="7620" cap="flat" cmpd="sng" algn="ctr">
                      <a:solidFill>
                        <a:schemeClr val="bg1"/>
                      </a:solidFill>
                      <a:prstDash val="solid"/>
                      <a:round/>
                      <a:headEnd type="none" w="med" len="med"/>
                      <a:tailEnd type="none" w="med" len="med"/>
                    </a:lnT>
                    <a:lnB w="762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866958328"/>
                  </a:ext>
                </a:extLst>
              </a:tr>
              <a:tr h="547269">
                <a:tc>
                  <a:txBody>
                    <a:bodyPr/>
                    <a:lstStyle/>
                    <a:p>
                      <a:pPr algn="just" rtl="0" fontAlgn="base"/>
                      <a:r>
                        <a:rPr lang="fr-FR" sz="2800" b="0" i="0">
                          <a:solidFill>
                            <a:schemeClr val="bg1"/>
                          </a:solidFill>
                          <a:effectLst/>
                          <a:latin typeface="+mn-lt"/>
                        </a:rPr>
                        <a:t>7. </a:t>
                      </a:r>
                      <a:endParaRPr lang="fr-FR" sz="4000" b="0" i="0">
                        <a:solidFill>
                          <a:schemeClr val="bg1"/>
                        </a:solidFill>
                        <a:effectLst/>
                        <a:latin typeface="+mn-lt"/>
                      </a:endParaRPr>
                    </a:p>
                  </a:txBody>
                  <a:tcPr marL="83680" marR="83680" marT="41840" marB="41840">
                    <a:lnL w="7620" cap="flat" cmpd="sng" algn="ctr">
                      <a:solidFill>
                        <a:schemeClr val="bg1"/>
                      </a:solidFill>
                      <a:prstDash val="solid"/>
                      <a:round/>
                      <a:headEnd type="none" w="med" len="med"/>
                      <a:tailEnd type="none" w="med" len="med"/>
                    </a:lnL>
                    <a:lnR w="7620" cap="flat" cmpd="sng" algn="ctr">
                      <a:solidFill>
                        <a:schemeClr val="bg1"/>
                      </a:solidFill>
                      <a:prstDash val="solid"/>
                      <a:round/>
                      <a:headEnd type="none" w="med" len="med"/>
                      <a:tailEnd type="none" w="med" len="med"/>
                    </a:lnR>
                    <a:lnT w="7620" cap="flat" cmpd="sng" algn="ctr">
                      <a:solidFill>
                        <a:schemeClr val="bg1"/>
                      </a:solidFill>
                      <a:prstDash val="solid"/>
                      <a:round/>
                      <a:headEnd type="none" w="med" len="med"/>
                      <a:tailEnd type="none" w="med" len="med"/>
                    </a:lnT>
                    <a:lnB w="7620" cap="flat" cmpd="sng" algn="ctr">
                      <a:solidFill>
                        <a:schemeClr val="bg1"/>
                      </a:solidFill>
                      <a:prstDash val="solid"/>
                      <a:round/>
                      <a:headEnd type="none" w="med" len="med"/>
                      <a:tailEnd type="none" w="med" len="med"/>
                    </a:lnB>
                  </a:tcPr>
                </a:tc>
                <a:tc>
                  <a:txBody>
                    <a:bodyPr/>
                    <a:lstStyle/>
                    <a:p>
                      <a:pPr algn="just" rtl="0" fontAlgn="base"/>
                      <a:r>
                        <a:rPr lang="fr-BE" sz="2800" b="0" i="0">
                          <a:solidFill>
                            <a:schemeClr val="bg1"/>
                          </a:solidFill>
                          <a:effectLst/>
                          <a:latin typeface="+mn-lt"/>
                        </a:rPr>
                        <a:t>Remettre aux assesseurs les déclarations de créance </a:t>
                      </a:r>
                      <a:endParaRPr lang="fr-BE" sz="4000" b="0" i="0">
                        <a:solidFill>
                          <a:schemeClr val="bg1"/>
                        </a:solidFill>
                        <a:effectLst/>
                        <a:latin typeface="+mn-lt"/>
                      </a:endParaRPr>
                    </a:p>
                  </a:txBody>
                  <a:tcPr marL="83680" marR="83680" marT="41840" marB="41840">
                    <a:lnL w="7620" cap="flat" cmpd="sng" algn="ctr">
                      <a:solidFill>
                        <a:schemeClr val="bg1"/>
                      </a:solidFill>
                      <a:prstDash val="solid"/>
                      <a:round/>
                      <a:headEnd type="none" w="med" len="med"/>
                      <a:tailEnd type="none" w="med" len="med"/>
                    </a:lnL>
                    <a:lnR w="7620" cap="flat" cmpd="sng" algn="ctr">
                      <a:solidFill>
                        <a:schemeClr val="bg1"/>
                      </a:solidFill>
                      <a:prstDash val="solid"/>
                      <a:round/>
                      <a:headEnd type="none" w="med" len="med"/>
                      <a:tailEnd type="none" w="med" len="med"/>
                    </a:lnR>
                    <a:lnT w="7620" cap="flat" cmpd="sng" algn="ctr">
                      <a:solidFill>
                        <a:schemeClr val="bg1"/>
                      </a:solidFill>
                      <a:prstDash val="solid"/>
                      <a:round/>
                      <a:headEnd type="none" w="med" len="med"/>
                      <a:tailEnd type="none" w="med" len="med"/>
                    </a:lnT>
                    <a:lnB w="762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238470340"/>
                  </a:ext>
                </a:extLst>
              </a:tr>
              <a:tr h="547269">
                <a:tc>
                  <a:txBody>
                    <a:bodyPr/>
                    <a:lstStyle/>
                    <a:p>
                      <a:pPr algn="just" rtl="0" fontAlgn="base"/>
                      <a:r>
                        <a:rPr lang="fr-FR" sz="2800" b="0" i="0">
                          <a:solidFill>
                            <a:schemeClr val="bg1"/>
                          </a:solidFill>
                          <a:effectLst/>
                          <a:latin typeface="+mn-lt"/>
                        </a:rPr>
                        <a:t>8. </a:t>
                      </a:r>
                      <a:endParaRPr lang="fr-FR" sz="4000" b="0" i="0">
                        <a:solidFill>
                          <a:schemeClr val="bg1"/>
                        </a:solidFill>
                        <a:effectLst/>
                        <a:latin typeface="+mn-lt"/>
                      </a:endParaRPr>
                    </a:p>
                  </a:txBody>
                  <a:tcPr marL="83680" marR="83680" marT="41840" marB="41840">
                    <a:lnL w="7620" cap="flat" cmpd="sng" algn="ctr">
                      <a:solidFill>
                        <a:schemeClr val="bg1"/>
                      </a:solidFill>
                      <a:prstDash val="solid"/>
                      <a:round/>
                      <a:headEnd type="none" w="med" len="med"/>
                      <a:tailEnd type="none" w="med" len="med"/>
                    </a:lnL>
                    <a:lnR w="7620" cap="flat" cmpd="sng" algn="ctr">
                      <a:solidFill>
                        <a:schemeClr val="bg1"/>
                      </a:solidFill>
                      <a:prstDash val="solid"/>
                      <a:round/>
                      <a:headEnd type="none" w="med" len="med"/>
                      <a:tailEnd type="none" w="med" len="med"/>
                    </a:lnR>
                    <a:lnT w="7620" cap="flat" cmpd="sng" algn="ctr">
                      <a:solidFill>
                        <a:schemeClr val="bg1"/>
                      </a:solidFill>
                      <a:prstDash val="solid"/>
                      <a:round/>
                      <a:headEnd type="none" w="med" len="med"/>
                      <a:tailEnd type="none" w="med" len="med"/>
                    </a:lnT>
                    <a:lnB w="7620" cap="flat" cmpd="sng" algn="ctr">
                      <a:solidFill>
                        <a:schemeClr val="bg1"/>
                      </a:solidFill>
                      <a:prstDash val="solid"/>
                      <a:round/>
                      <a:headEnd type="none" w="med" len="med"/>
                      <a:tailEnd type="none" w="med" len="med"/>
                    </a:lnB>
                  </a:tcPr>
                </a:tc>
                <a:tc>
                  <a:txBody>
                    <a:bodyPr/>
                    <a:lstStyle/>
                    <a:p>
                      <a:pPr algn="just" rtl="0" fontAlgn="base"/>
                      <a:r>
                        <a:rPr lang="fr-FR" sz="2800" b="0" i="0">
                          <a:solidFill>
                            <a:schemeClr val="bg1"/>
                          </a:solidFill>
                          <a:effectLst/>
                          <a:latin typeface="+mn-lt"/>
                        </a:rPr>
                        <a:t>Mettre sous enveloppe </a:t>
                      </a:r>
                      <a:endParaRPr lang="fr-FR" sz="4000" b="0" i="0">
                        <a:solidFill>
                          <a:schemeClr val="bg1"/>
                        </a:solidFill>
                        <a:effectLst/>
                        <a:latin typeface="+mn-lt"/>
                      </a:endParaRPr>
                    </a:p>
                  </a:txBody>
                  <a:tcPr marL="83680" marR="83680" marT="41840" marB="41840">
                    <a:lnL w="7620" cap="flat" cmpd="sng" algn="ctr">
                      <a:solidFill>
                        <a:schemeClr val="bg1"/>
                      </a:solidFill>
                      <a:prstDash val="solid"/>
                      <a:round/>
                      <a:headEnd type="none" w="med" len="med"/>
                      <a:tailEnd type="none" w="med" len="med"/>
                    </a:lnL>
                    <a:lnR w="7620" cap="flat" cmpd="sng" algn="ctr">
                      <a:solidFill>
                        <a:schemeClr val="bg1"/>
                      </a:solidFill>
                      <a:prstDash val="solid"/>
                      <a:round/>
                      <a:headEnd type="none" w="med" len="med"/>
                      <a:tailEnd type="none" w="med" len="med"/>
                    </a:lnR>
                    <a:lnT w="7620" cap="flat" cmpd="sng" algn="ctr">
                      <a:solidFill>
                        <a:schemeClr val="bg1"/>
                      </a:solidFill>
                      <a:prstDash val="solid"/>
                      <a:round/>
                      <a:headEnd type="none" w="med" len="med"/>
                      <a:tailEnd type="none" w="med" len="med"/>
                    </a:lnT>
                    <a:lnB w="762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181226383"/>
                  </a:ext>
                </a:extLst>
              </a:tr>
              <a:tr h="547269">
                <a:tc>
                  <a:txBody>
                    <a:bodyPr/>
                    <a:lstStyle/>
                    <a:p>
                      <a:pPr algn="just" rtl="0" fontAlgn="base"/>
                      <a:r>
                        <a:rPr lang="fr-FR" sz="2800" b="0" i="0">
                          <a:solidFill>
                            <a:schemeClr val="bg1"/>
                          </a:solidFill>
                          <a:effectLst/>
                          <a:latin typeface="+mn-lt"/>
                        </a:rPr>
                        <a:t>9. </a:t>
                      </a:r>
                      <a:endParaRPr lang="fr-FR" sz="4000" b="0" i="0">
                        <a:solidFill>
                          <a:schemeClr val="bg1"/>
                        </a:solidFill>
                        <a:effectLst/>
                        <a:latin typeface="+mn-lt"/>
                      </a:endParaRPr>
                    </a:p>
                  </a:txBody>
                  <a:tcPr marL="83680" marR="83680" marT="41840" marB="41840">
                    <a:lnL w="7620" cap="flat" cmpd="sng" algn="ctr">
                      <a:solidFill>
                        <a:schemeClr val="bg1"/>
                      </a:solidFill>
                      <a:prstDash val="solid"/>
                      <a:round/>
                      <a:headEnd type="none" w="med" len="med"/>
                      <a:tailEnd type="none" w="med" len="med"/>
                    </a:lnL>
                    <a:lnR w="7620" cap="flat" cmpd="sng" algn="ctr">
                      <a:solidFill>
                        <a:schemeClr val="bg1"/>
                      </a:solidFill>
                      <a:prstDash val="solid"/>
                      <a:round/>
                      <a:headEnd type="none" w="med" len="med"/>
                      <a:tailEnd type="none" w="med" len="med"/>
                    </a:lnR>
                    <a:lnT w="7620" cap="flat" cmpd="sng" algn="ctr">
                      <a:solidFill>
                        <a:schemeClr val="bg1"/>
                      </a:solidFill>
                      <a:prstDash val="solid"/>
                      <a:round/>
                      <a:headEnd type="none" w="med" len="med"/>
                      <a:tailEnd type="none" w="med" len="med"/>
                    </a:lnT>
                    <a:lnB w="7620" cap="flat" cmpd="sng" algn="ctr">
                      <a:solidFill>
                        <a:schemeClr val="bg1"/>
                      </a:solidFill>
                      <a:prstDash val="solid"/>
                      <a:round/>
                      <a:headEnd type="none" w="med" len="med"/>
                      <a:tailEnd type="none" w="med" len="med"/>
                    </a:lnB>
                  </a:tcPr>
                </a:tc>
                <a:tc>
                  <a:txBody>
                    <a:bodyPr/>
                    <a:lstStyle/>
                    <a:p>
                      <a:pPr algn="just" rtl="0" fontAlgn="base"/>
                      <a:r>
                        <a:rPr lang="fr-BE" sz="2800" b="0" i="0">
                          <a:solidFill>
                            <a:schemeClr val="bg1"/>
                          </a:solidFill>
                          <a:effectLst/>
                          <a:latin typeface="+mn-lt"/>
                        </a:rPr>
                        <a:t>Constituer les colis à destination des bureaux de dépouillement </a:t>
                      </a:r>
                      <a:endParaRPr lang="fr-BE" sz="4000" b="0" i="0">
                        <a:solidFill>
                          <a:schemeClr val="bg1"/>
                        </a:solidFill>
                        <a:effectLst/>
                        <a:latin typeface="+mn-lt"/>
                      </a:endParaRPr>
                    </a:p>
                  </a:txBody>
                  <a:tcPr marL="83680" marR="83680" marT="41840" marB="41840">
                    <a:lnL w="7620" cap="flat" cmpd="sng" algn="ctr">
                      <a:solidFill>
                        <a:schemeClr val="bg1"/>
                      </a:solidFill>
                      <a:prstDash val="solid"/>
                      <a:round/>
                      <a:headEnd type="none" w="med" len="med"/>
                      <a:tailEnd type="none" w="med" len="med"/>
                    </a:lnL>
                    <a:lnR w="7620" cap="flat" cmpd="sng" algn="ctr">
                      <a:solidFill>
                        <a:schemeClr val="bg1"/>
                      </a:solidFill>
                      <a:prstDash val="solid"/>
                      <a:round/>
                      <a:headEnd type="none" w="med" len="med"/>
                      <a:tailEnd type="none" w="med" len="med"/>
                    </a:lnR>
                    <a:lnT w="7620" cap="flat" cmpd="sng" algn="ctr">
                      <a:solidFill>
                        <a:schemeClr val="bg1"/>
                      </a:solidFill>
                      <a:prstDash val="solid"/>
                      <a:round/>
                      <a:headEnd type="none" w="med" len="med"/>
                      <a:tailEnd type="none" w="med" len="med"/>
                    </a:lnT>
                    <a:lnB w="762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421426352"/>
                  </a:ext>
                </a:extLst>
              </a:tr>
              <a:tr h="766250">
                <a:tc>
                  <a:txBody>
                    <a:bodyPr/>
                    <a:lstStyle/>
                    <a:p>
                      <a:pPr algn="just" rtl="0" fontAlgn="base"/>
                      <a:r>
                        <a:rPr lang="fr-FR" sz="2800" b="0" i="0">
                          <a:solidFill>
                            <a:schemeClr val="bg1"/>
                          </a:solidFill>
                          <a:effectLst/>
                          <a:latin typeface="+mn-lt"/>
                        </a:rPr>
                        <a:t>10. </a:t>
                      </a:r>
                      <a:endParaRPr lang="fr-FR" sz="4000" b="0" i="0">
                        <a:solidFill>
                          <a:schemeClr val="bg1"/>
                        </a:solidFill>
                        <a:effectLst/>
                        <a:latin typeface="+mn-lt"/>
                      </a:endParaRPr>
                    </a:p>
                  </a:txBody>
                  <a:tcPr marL="83680" marR="83680" marT="41840" marB="41840">
                    <a:lnL w="7620" cap="flat" cmpd="sng" algn="ctr">
                      <a:solidFill>
                        <a:schemeClr val="bg1"/>
                      </a:solidFill>
                      <a:prstDash val="solid"/>
                      <a:round/>
                      <a:headEnd type="none" w="med" len="med"/>
                      <a:tailEnd type="none" w="med" len="med"/>
                    </a:lnL>
                    <a:lnR w="7620" cap="flat" cmpd="sng" algn="ctr">
                      <a:solidFill>
                        <a:schemeClr val="bg1"/>
                      </a:solidFill>
                      <a:prstDash val="solid"/>
                      <a:round/>
                      <a:headEnd type="none" w="med" len="med"/>
                      <a:tailEnd type="none" w="med" len="med"/>
                    </a:lnR>
                    <a:lnT w="7620" cap="flat" cmpd="sng" algn="ctr">
                      <a:solidFill>
                        <a:schemeClr val="bg1"/>
                      </a:solidFill>
                      <a:prstDash val="solid"/>
                      <a:round/>
                      <a:headEnd type="none" w="med" len="med"/>
                      <a:tailEnd type="none" w="med" len="med"/>
                    </a:lnT>
                    <a:lnB w="7620" cap="flat" cmpd="sng" algn="ctr">
                      <a:solidFill>
                        <a:schemeClr val="bg1"/>
                      </a:solidFill>
                      <a:prstDash val="solid"/>
                      <a:round/>
                      <a:headEnd type="none" w="med" len="med"/>
                      <a:tailEnd type="none" w="med" len="med"/>
                    </a:lnB>
                  </a:tcPr>
                </a:tc>
                <a:tc>
                  <a:txBody>
                    <a:bodyPr/>
                    <a:lstStyle/>
                    <a:p>
                      <a:pPr algn="just" rtl="0" fontAlgn="base"/>
                      <a:r>
                        <a:rPr lang="fr-BE" sz="2800" b="0" i="0">
                          <a:solidFill>
                            <a:schemeClr val="bg1"/>
                          </a:solidFill>
                          <a:effectLst/>
                          <a:latin typeface="+mn-lt"/>
                        </a:rPr>
                        <a:t>Transporter les urnes vers les bureaux de dépouillement </a:t>
                      </a:r>
                      <a:endParaRPr lang="fr-BE" sz="4000" b="0" i="0">
                        <a:solidFill>
                          <a:schemeClr val="bg1"/>
                        </a:solidFill>
                        <a:effectLst/>
                        <a:latin typeface="+mn-lt"/>
                      </a:endParaRPr>
                    </a:p>
                  </a:txBody>
                  <a:tcPr marL="83680" marR="83680" marT="41840" marB="41840">
                    <a:lnL w="7620" cap="flat" cmpd="sng" algn="ctr">
                      <a:solidFill>
                        <a:schemeClr val="bg1"/>
                      </a:solidFill>
                      <a:prstDash val="solid"/>
                      <a:round/>
                      <a:headEnd type="none" w="med" len="med"/>
                      <a:tailEnd type="none" w="med" len="med"/>
                    </a:lnL>
                    <a:lnR w="7620" cap="flat" cmpd="sng" algn="ctr">
                      <a:solidFill>
                        <a:schemeClr val="bg1"/>
                      </a:solidFill>
                      <a:prstDash val="solid"/>
                      <a:round/>
                      <a:headEnd type="none" w="med" len="med"/>
                      <a:tailEnd type="none" w="med" len="med"/>
                    </a:lnR>
                    <a:lnT w="7620" cap="flat" cmpd="sng" algn="ctr">
                      <a:solidFill>
                        <a:schemeClr val="bg1"/>
                      </a:solidFill>
                      <a:prstDash val="solid"/>
                      <a:round/>
                      <a:headEnd type="none" w="med" len="med"/>
                      <a:tailEnd type="none" w="med" len="med"/>
                    </a:lnT>
                    <a:lnB w="762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4109823188"/>
                  </a:ext>
                </a:extLst>
              </a:tr>
            </a:tbl>
          </a:graphicData>
        </a:graphic>
      </p:graphicFrame>
    </p:spTree>
    <p:extLst>
      <p:ext uri="{BB962C8B-B14F-4D97-AF65-F5344CB8AC3E}">
        <p14:creationId xmlns:p14="http://schemas.microsoft.com/office/powerpoint/2010/main" val="209380095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D1BD941-7D97-D653-9F86-E23E93A8C0DB}"/>
              </a:ext>
            </a:extLst>
          </p:cNvPr>
          <p:cNvSpPr>
            <a:spLocks noGrp="1"/>
          </p:cNvSpPr>
          <p:nvPr>
            <p:ph type="title"/>
          </p:nvPr>
        </p:nvSpPr>
        <p:spPr>
          <a:xfrm>
            <a:off x="0" y="0"/>
            <a:ext cx="7010770" cy="717455"/>
          </a:xfrm>
        </p:spPr>
        <p:txBody>
          <a:bodyPr/>
          <a:lstStyle/>
          <a:p>
            <a:r>
              <a:rPr lang="fr-BE"/>
              <a:t>Les urnes restent fermées</a:t>
            </a:r>
          </a:p>
        </p:txBody>
      </p:sp>
      <p:sp>
        <p:nvSpPr>
          <p:cNvPr id="3" name="Espace réservé du texte 2">
            <a:extLst>
              <a:ext uri="{FF2B5EF4-FFF2-40B4-BE49-F238E27FC236}">
                <a16:creationId xmlns:a16="http://schemas.microsoft.com/office/drawing/2014/main" id="{5A18DC8A-0444-D773-7278-0051F509C150}"/>
              </a:ext>
            </a:extLst>
          </p:cNvPr>
          <p:cNvSpPr>
            <a:spLocks noGrp="1"/>
          </p:cNvSpPr>
          <p:nvPr>
            <p:ph type="body" idx="1"/>
          </p:nvPr>
        </p:nvSpPr>
        <p:spPr>
          <a:xfrm>
            <a:off x="6096000" y="1228436"/>
            <a:ext cx="6096000" cy="5629564"/>
          </a:xfrm>
        </p:spPr>
        <p:txBody>
          <a:bodyPr>
            <a:normAutofit/>
          </a:bodyPr>
          <a:lstStyle/>
          <a:p>
            <a:pPr algn="just" rtl="0" fontAlgn="base"/>
            <a:r>
              <a:rPr lang="fr-BE" sz="3200" b="0" i="0">
                <a:effectLst/>
                <a:latin typeface="Avenir Next LT Pro"/>
              </a:rPr>
              <a:t>Procédez, devant le bureau, à l'obturation de l'orifice par lequel les bulletins sont introduits, à l'aide d'un papier adhésif.</a:t>
            </a:r>
            <a:endParaRPr lang="fr-BE" sz="5400" b="0" i="0">
              <a:effectLst/>
              <a:latin typeface="Avenir Next LT Pro"/>
            </a:endParaRPr>
          </a:p>
          <a:p>
            <a:pPr algn="just" fontAlgn="base"/>
            <a:r>
              <a:rPr lang="fr-BE" sz="3200" b="0" i="0">
                <a:effectLst/>
                <a:latin typeface="Avenir Next LT Pro"/>
              </a:rPr>
              <a:t>Estampillez ensuite le papier adhésif en quatre endroits, de manière </a:t>
            </a:r>
            <a:r>
              <a:rPr lang="fr-BE" sz="3200">
                <a:latin typeface="Avenir Next LT Pro"/>
              </a:rPr>
              <a:t>à ce que</a:t>
            </a:r>
            <a:r>
              <a:rPr lang="fr-BE" sz="3200" b="0" i="0">
                <a:effectLst/>
                <a:latin typeface="Avenir Next LT Pro"/>
              </a:rPr>
              <a:t> le timbre chevauche chaque fois la limite entre le papier adhésif et la surface de l'urne.</a:t>
            </a:r>
            <a:endParaRPr lang="fr-BE" sz="5400" b="0" i="0">
              <a:effectLst/>
              <a:latin typeface="Avenir Next LT Pro"/>
            </a:endParaRPr>
          </a:p>
        </p:txBody>
      </p:sp>
      <p:sp>
        <p:nvSpPr>
          <p:cNvPr id="4" name="Espace réservé du numéro de diapositive 3">
            <a:extLst>
              <a:ext uri="{FF2B5EF4-FFF2-40B4-BE49-F238E27FC236}">
                <a16:creationId xmlns:a16="http://schemas.microsoft.com/office/drawing/2014/main" id="{11E640D8-76B1-CADE-F99B-E9D332031813}"/>
              </a:ext>
            </a:extLst>
          </p:cNvPr>
          <p:cNvSpPr>
            <a:spLocks noGrp="1"/>
          </p:cNvSpPr>
          <p:nvPr>
            <p:ph type="sldNum" sz="quarter" idx="4"/>
          </p:nvPr>
        </p:nvSpPr>
        <p:spPr/>
        <p:txBody>
          <a:bodyPr/>
          <a:lstStyle/>
          <a:p>
            <a:fld id="{B310C148-1F61-5E4B-832C-FF724BEAA9FC}" type="slidenum">
              <a:rPr lang="fr-FR" smtClean="0"/>
              <a:pPr/>
              <a:t>77</a:t>
            </a:fld>
            <a:endParaRPr lang="fr-FR"/>
          </a:p>
        </p:txBody>
      </p:sp>
      <p:pic>
        <p:nvPicPr>
          <p:cNvPr id="7" name="Image 6" descr="Une image contenant habits, mur, personne, intérieur&#10;&#10;Description générée automatiquement">
            <a:extLst>
              <a:ext uri="{FF2B5EF4-FFF2-40B4-BE49-F238E27FC236}">
                <a16:creationId xmlns:a16="http://schemas.microsoft.com/office/drawing/2014/main" id="{C0B5F6A6-8683-0870-E867-715DE9973C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54466"/>
            <a:ext cx="6100430" cy="4066523"/>
          </a:xfrm>
          <a:prstGeom prst="rect">
            <a:avLst/>
          </a:prstGeom>
        </p:spPr>
      </p:pic>
    </p:spTree>
    <p:extLst>
      <p:ext uri="{BB962C8B-B14F-4D97-AF65-F5344CB8AC3E}">
        <p14:creationId xmlns:p14="http://schemas.microsoft.com/office/powerpoint/2010/main" val="5226398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46735EB-D5A7-C2E1-0D93-3A0E984DE7CD}"/>
              </a:ext>
            </a:extLst>
          </p:cNvPr>
          <p:cNvSpPr>
            <a:spLocks noGrp="1"/>
          </p:cNvSpPr>
          <p:nvPr>
            <p:ph type="title"/>
          </p:nvPr>
        </p:nvSpPr>
        <p:spPr/>
        <p:txBody>
          <a:bodyPr/>
          <a:lstStyle/>
          <a:p>
            <a:r>
              <a:rPr lang="fr-BE"/>
              <a:t>Relevés de bulletins</a:t>
            </a:r>
          </a:p>
        </p:txBody>
      </p:sp>
      <p:sp>
        <p:nvSpPr>
          <p:cNvPr id="3" name="Espace réservé du texte 2">
            <a:extLst>
              <a:ext uri="{FF2B5EF4-FFF2-40B4-BE49-F238E27FC236}">
                <a16:creationId xmlns:a16="http://schemas.microsoft.com/office/drawing/2014/main" id="{0C28AC24-7E75-8D8E-3C41-F31A0CFE7712}"/>
              </a:ext>
            </a:extLst>
          </p:cNvPr>
          <p:cNvSpPr>
            <a:spLocks noGrp="1"/>
          </p:cNvSpPr>
          <p:nvPr>
            <p:ph type="body" idx="1"/>
          </p:nvPr>
        </p:nvSpPr>
        <p:spPr/>
        <p:txBody>
          <a:bodyPr/>
          <a:lstStyle/>
          <a:p>
            <a:r>
              <a:rPr lang="fr-BE"/>
              <a:t>Nombre de bulletins déposés</a:t>
            </a:r>
          </a:p>
        </p:txBody>
      </p:sp>
      <p:sp>
        <p:nvSpPr>
          <p:cNvPr id="4" name="Espace réservé du texte 3">
            <a:extLst>
              <a:ext uri="{FF2B5EF4-FFF2-40B4-BE49-F238E27FC236}">
                <a16:creationId xmlns:a16="http://schemas.microsoft.com/office/drawing/2014/main" id="{5C01DA36-C47E-5E98-3B81-4F47267DCC11}"/>
              </a:ext>
            </a:extLst>
          </p:cNvPr>
          <p:cNvSpPr>
            <a:spLocks noGrp="1"/>
          </p:cNvSpPr>
          <p:nvPr>
            <p:ph type="body" idx="11"/>
          </p:nvPr>
        </p:nvSpPr>
        <p:spPr/>
        <p:txBody>
          <a:bodyPr/>
          <a:lstStyle/>
          <a:p>
            <a:r>
              <a:rPr lang="fr-BE"/>
              <a:t>Nombre de bulletins repris</a:t>
            </a:r>
          </a:p>
        </p:txBody>
      </p:sp>
      <p:sp>
        <p:nvSpPr>
          <p:cNvPr id="5" name="Espace réservé du texte 4">
            <a:extLst>
              <a:ext uri="{FF2B5EF4-FFF2-40B4-BE49-F238E27FC236}">
                <a16:creationId xmlns:a16="http://schemas.microsoft.com/office/drawing/2014/main" id="{9F9FACC4-3FBF-D334-1C57-C714ACCD7FFC}"/>
              </a:ext>
            </a:extLst>
          </p:cNvPr>
          <p:cNvSpPr>
            <a:spLocks noGrp="1"/>
          </p:cNvSpPr>
          <p:nvPr>
            <p:ph type="body" idx="13"/>
          </p:nvPr>
        </p:nvSpPr>
        <p:spPr/>
        <p:txBody>
          <a:bodyPr vert="horz" lIns="91440" tIns="45720" rIns="91440" bIns="45720" rtlCol="0" anchor="t">
            <a:normAutofit/>
          </a:bodyPr>
          <a:lstStyle/>
          <a:p>
            <a:r>
              <a:rPr lang="fr-BE">
                <a:latin typeface="Avenir Next LT Pro"/>
              </a:rPr>
              <a:t>Nombre de bulletins non-employés</a:t>
            </a:r>
            <a:endParaRPr lang="fr-BE"/>
          </a:p>
        </p:txBody>
      </p:sp>
      <p:pic>
        <p:nvPicPr>
          <p:cNvPr id="11" name="Espace réservé de l'image en ligne 10" descr="Document avec un remplissage uni">
            <a:extLst>
              <a:ext uri="{FF2B5EF4-FFF2-40B4-BE49-F238E27FC236}">
                <a16:creationId xmlns:a16="http://schemas.microsoft.com/office/drawing/2014/main" id="{DBD67021-F983-11A4-7C62-A48439CA3524}"/>
              </a:ext>
            </a:extLst>
          </p:cNvPr>
          <p:cNvPicPr>
            <a:picLocks noGrp="1" noChangeAspect="1"/>
          </p:cNvPicPr>
          <p:nvPr>
            <p:ph type="clipArt" sz="quarter" idx="12"/>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712258" y="2702064"/>
            <a:ext cx="1461247" cy="1461247"/>
          </a:xfrm>
        </p:spPr>
      </p:pic>
      <p:pic>
        <p:nvPicPr>
          <p:cNvPr id="13" name="Espace réservé de l'image en ligne 12" descr="Document contour">
            <a:extLst>
              <a:ext uri="{FF2B5EF4-FFF2-40B4-BE49-F238E27FC236}">
                <a16:creationId xmlns:a16="http://schemas.microsoft.com/office/drawing/2014/main" id="{3EF3EB37-85BB-8F07-11A3-144E12514A6C}"/>
              </a:ext>
            </a:extLst>
          </p:cNvPr>
          <p:cNvPicPr>
            <a:picLocks noGrp="1" noChangeAspect="1"/>
          </p:cNvPicPr>
          <p:nvPr>
            <p:ph type="clipArt" sz="quarter" idx="14"/>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372239" y="2702064"/>
            <a:ext cx="1461247" cy="1461247"/>
          </a:xfrm>
        </p:spPr>
      </p:pic>
      <p:pic>
        <p:nvPicPr>
          <p:cNvPr id="15" name="Espace réservé de l'image en ligne 14" descr="Papier contour">
            <a:extLst>
              <a:ext uri="{FF2B5EF4-FFF2-40B4-BE49-F238E27FC236}">
                <a16:creationId xmlns:a16="http://schemas.microsoft.com/office/drawing/2014/main" id="{A2A362D9-7BC0-0949-CF20-AACA101988AF}"/>
              </a:ext>
            </a:extLst>
          </p:cNvPr>
          <p:cNvPicPr>
            <a:picLocks noGrp="1" noChangeAspect="1"/>
          </p:cNvPicPr>
          <p:nvPr>
            <p:ph type="clipArt" sz="quarter" idx="15"/>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032220" y="2702064"/>
            <a:ext cx="1461247" cy="1461247"/>
          </a:xfrm>
        </p:spPr>
      </p:pic>
      <p:sp>
        <p:nvSpPr>
          <p:cNvPr id="9" name="Espace réservé du numéro de diapositive 8">
            <a:extLst>
              <a:ext uri="{FF2B5EF4-FFF2-40B4-BE49-F238E27FC236}">
                <a16:creationId xmlns:a16="http://schemas.microsoft.com/office/drawing/2014/main" id="{ACC9965C-BC62-77AF-F4E5-DBF845EC46C5}"/>
              </a:ext>
            </a:extLst>
          </p:cNvPr>
          <p:cNvSpPr>
            <a:spLocks noGrp="1"/>
          </p:cNvSpPr>
          <p:nvPr>
            <p:ph type="sldNum" sz="quarter" idx="4"/>
          </p:nvPr>
        </p:nvSpPr>
        <p:spPr/>
        <p:txBody>
          <a:bodyPr/>
          <a:lstStyle/>
          <a:p>
            <a:fld id="{B310C148-1F61-5E4B-832C-FF724BEAA9FC}" type="slidenum">
              <a:rPr lang="fr-FR" smtClean="0"/>
              <a:pPr/>
              <a:t>78</a:t>
            </a:fld>
            <a:endParaRPr lang="fr-FR"/>
          </a:p>
        </p:txBody>
      </p:sp>
    </p:spTree>
    <p:extLst>
      <p:ext uri="{BB962C8B-B14F-4D97-AF65-F5344CB8AC3E}">
        <p14:creationId xmlns:p14="http://schemas.microsoft.com/office/powerpoint/2010/main" val="264920489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F412A92-C3B2-E136-0ACB-03EEB7B3C785}"/>
              </a:ext>
            </a:extLst>
          </p:cNvPr>
          <p:cNvSpPr>
            <a:spLocks noGrp="1"/>
          </p:cNvSpPr>
          <p:nvPr>
            <p:ph type="title"/>
          </p:nvPr>
        </p:nvSpPr>
        <p:spPr>
          <a:xfrm>
            <a:off x="1355541" y="549577"/>
            <a:ext cx="9481512" cy="970515"/>
          </a:xfrm>
        </p:spPr>
        <p:txBody>
          <a:bodyPr/>
          <a:lstStyle/>
          <a:p>
            <a:r>
              <a:rPr lang="fr-BE"/>
              <a:t>Relevé des électeurs et assesseurs</a:t>
            </a:r>
          </a:p>
        </p:txBody>
      </p:sp>
      <p:sp>
        <p:nvSpPr>
          <p:cNvPr id="3" name="Espace réservé du texte 2">
            <a:extLst>
              <a:ext uri="{FF2B5EF4-FFF2-40B4-BE49-F238E27FC236}">
                <a16:creationId xmlns:a16="http://schemas.microsoft.com/office/drawing/2014/main" id="{4EDECE31-08CC-F39C-BF25-2FF62A351360}"/>
              </a:ext>
            </a:extLst>
          </p:cNvPr>
          <p:cNvSpPr>
            <a:spLocks noGrp="1"/>
          </p:cNvSpPr>
          <p:nvPr>
            <p:ph type="body" idx="1"/>
          </p:nvPr>
        </p:nvSpPr>
        <p:spPr/>
        <p:txBody>
          <a:bodyPr>
            <a:normAutofit fontScale="92500" lnSpcReduction="10000"/>
          </a:bodyPr>
          <a:lstStyle/>
          <a:p>
            <a:r>
              <a:rPr lang="fr-BE"/>
              <a:t>Surligner le nom des électeurs absents dans le 3</a:t>
            </a:r>
            <a:r>
              <a:rPr lang="fr-BE" baseline="30000"/>
              <a:t>ème</a:t>
            </a:r>
            <a:r>
              <a:rPr lang="fr-BE"/>
              <a:t> registre</a:t>
            </a:r>
          </a:p>
          <a:p>
            <a:endParaRPr lang="fr-BE"/>
          </a:p>
        </p:txBody>
      </p:sp>
      <p:sp>
        <p:nvSpPr>
          <p:cNvPr id="4" name="Espace réservé du texte 3">
            <a:extLst>
              <a:ext uri="{FF2B5EF4-FFF2-40B4-BE49-F238E27FC236}">
                <a16:creationId xmlns:a16="http://schemas.microsoft.com/office/drawing/2014/main" id="{A3FD36D4-1349-BB2E-3416-3D86F2948DB6}"/>
              </a:ext>
            </a:extLst>
          </p:cNvPr>
          <p:cNvSpPr>
            <a:spLocks noGrp="1"/>
          </p:cNvSpPr>
          <p:nvPr>
            <p:ph type="body" idx="11"/>
          </p:nvPr>
        </p:nvSpPr>
        <p:spPr/>
        <p:txBody>
          <a:bodyPr/>
          <a:lstStyle/>
          <a:p>
            <a:r>
              <a:rPr lang="fr-BE"/>
              <a:t>Relevé des assesseurs absents</a:t>
            </a:r>
          </a:p>
          <a:p>
            <a:endParaRPr lang="fr-BE"/>
          </a:p>
        </p:txBody>
      </p:sp>
      <p:sp>
        <p:nvSpPr>
          <p:cNvPr id="5" name="Espace réservé du texte 4">
            <a:extLst>
              <a:ext uri="{FF2B5EF4-FFF2-40B4-BE49-F238E27FC236}">
                <a16:creationId xmlns:a16="http://schemas.microsoft.com/office/drawing/2014/main" id="{F913431F-F595-D581-38DF-68711E9C5D8D}"/>
              </a:ext>
            </a:extLst>
          </p:cNvPr>
          <p:cNvSpPr>
            <a:spLocks noGrp="1"/>
          </p:cNvSpPr>
          <p:nvPr>
            <p:ph type="body" idx="13"/>
          </p:nvPr>
        </p:nvSpPr>
        <p:spPr/>
        <p:txBody>
          <a:bodyPr/>
          <a:lstStyle/>
          <a:p>
            <a:r>
              <a:rPr lang="fr-BE"/>
              <a:t>Relevé des électeurs admis au vote</a:t>
            </a:r>
          </a:p>
          <a:p>
            <a:endParaRPr lang="fr-BE"/>
          </a:p>
        </p:txBody>
      </p:sp>
      <p:sp>
        <p:nvSpPr>
          <p:cNvPr id="9" name="Espace réservé du numéro de diapositive 8">
            <a:extLst>
              <a:ext uri="{FF2B5EF4-FFF2-40B4-BE49-F238E27FC236}">
                <a16:creationId xmlns:a16="http://schemas.microsoft.com/office/drawing/2014/main" id="{B29E80C4-CCEF-EDD6-D251-B7AB64C37AD2}"/>
              </a:ext>
            </a:extLst>
          </p:cNvPr>
          <p:cNvSpPr>
            <a:spLocks noGrp="1"/>
          </p:cNvSpPr>
          <p:nvPr>
            <p:ph type="sldNum" sz="quarter" idx="4"/>
          </p:nvPr>
        </p:nvSpPr>
        <p:spPr/>
        <p:txBody>
          <a:bodyPr/>
          <a:lstStyle/>
          <a:p>
            <a:fld id="{B310C148-1F61-5E4B-832C-FF724BEAA9FC}" type="slidenum">
              <a:rPr lang="fr-FR" smtClean="0"/>
              <a:pPr/>
              <a:t>79</a:t>
            </a:fld>
            <a:endParaRPr lang="fr-FR"/>
          </a:p>
        </p:txBody>
      </p:sp>
      <p:pic>
        <p:nvPicPr>
          <p:cNvPr id="10" name="Espace réservé de l'image en ligne 20" descr="Carnet d'adresses contour">
            <a:extLst>
              <a:ext uri="{FF2B5EF4-FFF2-40B4-BE49-F238E27FC236}">
                <a16:creationId xmlns:a16="http://schemas.microsoft.com/office/drawing/2014/main" id="{E7A783E8-D028-2DB5-45F5-ED3089903018}"/>
              </a:ext>
            </a:extLst>
          </p:cNvPr>
          <p:cNvPicPr>
            <a:picLocks noGrp="1" noChangeAspect="1"/>
          </p:cNvPicPr>
          <p:nvPr>
            <p:ph type="clipArt" sz="quarter" idx="12"/>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726500" y="2716306"/>
            <a:ext cx="1411147" cy="1411147"/>
          </a:xfrm>
        </p:spPr>
      </p:pic>
      <p:pic>
        <p:nvPicPr>
          <p:cNvPr id="11" name="Espace réservé de l'image en ligne 18" descr="Chaise de bureau contour">
            <a:extLst>
              <a:ext uri="{FF2B5EF4-FFF2-40B4-BE49-F238E27FC236}">
                <a16:creationId xmlns:a16="http://schemas.microsoft.com/office/drawing/2014/main" id="{4128A312-9C9A-A8A8-EBD0-918E0809A8ED}"/>
              </a:ext>
            </a:extLst>
          </p:cNvPr>
          <p:cNvPicPr>
            <a:picLocks noGrp="1" noChangeAspect="1"/>
          </p:cNvPicPr>
          <p:nvPr>
            <p:ph type="clipArt" sz="quarter" idx="14"/>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386481" y="2716306"/>
            <a:ext cx="1411147" cy="1411147"/>
          </a:xfrm>
        </p:spPr>
      </p:pic>
      <p:pic>
        <p:nvPicPr>
          <p:cNvPr id="12" name="Espace réservé de l'image en ligne 22" descr="Carnet d'adresses avec un remplissage uni">
            <a:extLst>
              <a:ext uri="{FF2B5EF4-FFF2-40B4-BE49-F238E27FC236}">
                <a16:creationId xmlns:a16="http://schemas.microsoft.com/office/drawing/2014/main" id="{A978116B-CC1F-07EC-C2FD-300AEB764EC3}"/>
              </a:ext>
            </a:extLst>
          </p:cNvPr>
          <p:cNvPicPr>
            <a:picLocks noGrp="1" noChangeAspect="1"/>
          </p:cNvPicPr>
          <p:nvPr>
            <p:ph type="clipArt" sz="quarter" idx="15"/>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046462" y="2716306"/>
            <a:ext cx="1411147" cy="1411147"/>
          </a:xfrm>
        </p:spPr>
      </p:pic>
    </p:spTree>
    <p:extLst>
      <p:ext uri="{BB962C8B-B14F-4D97-AF65-F5344CB8AC3E}">
        <p14:creationId xmlns:p14="http://schemas.microsoft.com/office/powerpoint/2010/main" val="31334125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F8879">
            <a:alpha val="27000"/>
          </a:srgbClr>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pic>
        <p:nvPicPr>
          <p:cNvPr id="6" name="Image 5" descr="Une image contenant habits, personne, mur, intérieur&#10;&#10;Description générée automatiquement">
            <a:extLst>
              <a:ext uri="{FF2B5EF4-FFF2-40B4-BE49-F238E27FC236}">
                <a16:creationId xmlns:a16="http://schemas.microsoft.com/office/drawing/2014/main" id="{7E6CBB19-7843-28BD-B12B-BEB710DF517D}"/>
              </a:ext>
            </a:extLst>
          </p:cNvPr>
          <p:cNvPicPr>
            <a:picLocks noChangeAspect="1"/>
          </p:cNvPicPr>
          <p:nvPr/>
        </p:nvPicPr>
        <p:blipFill rotWithShape="1">
          <a:blip r:embed="rId2">
            <a:extLst>
              <a:ext uri="{28A0092B-C50C-407E-A947-70E740481C1C}">
                <a14:useLocalDpi xmlns:a14="http://schemas.microsoft.com/office/drawing/2010/main" val="0"/>
              </a:ext>
            </a:extLst>
          </a:blip>
          <a:srcRect l="21064" r="2235" b="9091"/>
          <a:stretch/>
        </p:blipFill>
        <p:spPr>
          <a:xfrm>
            <a:off x="3523488" y="10"/>
            <a:ext cx="8668512" cy="6857990"/>
          </a:xfrm>
          <a:prstGeom prst="rect">
            <a:avLst/>
          </a:prstGeom>
        </p:spPr>
      </p:pic>
      <p:sp>
        <p:nvSpPr>
          <p:cNvPr id="13" name="Rectangle 12">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2" name="Titre 1">
            <a:extLst>
              <a:ext uri="{FF2B5EF4-FFF2-40B4-BE49-F238E27FC236}">
                <a16:creationId xmlns:a16="http://schemas.microsoft.com/office/drawing/2014/main" id="{F7AECC47-2AB5-95B6-64A1-15AD94ACEAF0}"/>
              </a:ext>
            </a:extLst>
          </p:cNvPr>
          <p:cNvSpPr>
            <a:spLocks noGrp="1"/>
          </p:cNvSpPr>
          <p:nvPr>
            <p:ph type="title"/>
          </p:nvPr>
        </p:nvSpPr>
        <p:spPr>
          <a:xfrm>
            <a:off x="101075" y="93703"/>
            <a:ext cx="5251975" cy="431212"/>
          </a:xfrm>
        </p:spPr>
        <p:txBody>
          <a:bodyPr vert="horz" lIns="91440" tIns="45720" rIns="91440" bIns="45720" rtlCol="0" anchor="b">
            <a:normAutofit fontScale="90000"/>
          </a:bodyPr>
          <a:lstStyle/>
          <a:p>
            <a:pPr algn="l">
              <a:lnSpc>
                <a:spcPct val="90000"/>
              </a:lnSpc>
            </a:pPr>
            <a:r>
              <a:rPr lang="fr-BE" sz="2800">
                <a:solidFill>
                  <a:schemeClr val="tx1"/>
                </a:solidFill>
                <a:latin typeface="+mj-lt"/>
                <a:cs typeface="+mj-cs"/>
              </a:rPr>
              <a:t>Responsabilités du président</a:t>
            </a:r>
            <a:r>
              <a:rPr lang="en-US" sz="2800">
                <a:solidFill>
                  <a:schemeClr val="tx1"/>
                </a:solidFill>
                <a:latin typeface="+mj-lt"/>
                <a:cs typeface="+mj-cs"/>
              </a:rPr>
              <a:t> (2)</a:t>
            </a:r>
          </a:p>
        </p:txBody>
      </p:sp>
      <p:sp>
        <p:nvSpPr>
          <p:cNvPr id="15" name="Rectangle 14">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Espace réservé du texte 2">
            <a:extLst>
              <a:ext uri="{FF2B5EF4-FFF2-40B4-BE49-F238E27FC236}">
                <a16:creationId xmlns:a16="http://schemas.microsoft.com/office/drawing/2014/main" id="{30ED8FDE-957C-068D-39BA-457F39CCF13C}"/>
              </a:ext>
            </a:extLst>
          </p:cNvPr>
          <p:cNvSpPr>
            <a:spLocks noGrp="1"/>
          </p:cNvSpPr>
          <p:nvPr>
            <p:ph type="body" idx="1"/>
          </p:nvPr>
        </p:nvSpPr>
        <p:spPr>
          <a:xfrm>
            <a:off x="1749" y="906527"/>
            <a:ext cx="5914315" cy="5804408"/>
          </a:xfrm>
        </p:spPr>
        <p:txBody>
          <a:bodyPr vert="horz" lIns="91440" tIns="45720" rIns="91440" bIns="45720" rtlCol="0" anchor="t">
            <a:normAutofit/>
          </a:bodyPr>
          <a:lstStyle/>
          <a:p>
            <a:pPr marL="571500" indent="-228600" algn="l">
              <a:buFont typeface="Arial" panose="020B0604020202020204" pitchFamily="34" charset="0"/>
              <a:buChar char="•"/>
            </a:pPr>
            <a:r>
              <a:rPr lang="fr-BE" sz="2800" i="1">
                <a:solidFill>
                  <a:schemeClr val="tx1"/>
                </a:solidFill>
                <a:latin typeface="+mn-lt"/>
              </a:rPr>
              <a:t>Faciliter l’exercice du droit de vote et garantir le secret du vote ;  </a:t>
            </a:r>
          </a:p>
          <a:p>
            <a:pPr marL="342900" algn="l"/>
            <a:endParaRPr lang="fr-BE" sz="2800" i="1">
              <a:solidFill>
                <a:schemeClr val="tx1"/>
              </a:solidFill>
              <a:latin typeface="+mn-lt"/>
            </a:endParaRPr>
          </a:p>
          <a:p>
            <a:pPr marL="571500" indent="-228600" algn="l">
              <a:buFont typeface="Arial" panose="020B0604020202020204" pitchFamily="34" charset="0"/>
              <a:buChar char="•"/>
            </a:pPr>
            <a:r>
              <a:rPr lang="fr-BE" sz="2800" i="1">
                <a:solidFill>
                  <a:schemeClr val="tx1"/>
                </a:solidFill>
                <a:latin typeface="+mn-lt"/>
              </a:rPr>
              <a:t>Consigner au procès-verbal les activités dans son local de vote ; </a:t>
            </a:r>
          </a:p>
          <a:p>
            <a:pPr marL="342900" algn="l"/>
            <a:endParaRPr lang="fr-BE" sz="2800" i="1">
              <a:solidFill>
                <a:schemeClr val="tx1"/>
              </a:solidFill>
              <a:latin typeface="+mn-lt"/>
            </a:endParaRPr>
          </a:p>
          <a:p>
            <a:pPr marL="571500" indent="-228600" algn="l">
              <a:buFont typeface="Arial" panose="020B0604020202020204" pitchFamily="34" charset="0"/>
              <a:buChar char="•"/>
            </a:pPr>
            <a:r>
              <a:rPr lang="fr-BE" sz="2800" i="1">
                <a:solidFill>
                  <a:schemeClr val="tx1"/>
                </a:solidFill>
                <a:latin typeface="+mn-lt"/>
              </a:rPr>
              <a:t>Transmettre les urnes et les documents électoraux au président du bureau de dépouillement correspondant.</a:t>
            </a:r>
            <a:r>
              <a:rPr lang="en-US" sz="2800" i="1">
                <a:solidFill>
                  <a:schemeClr val="tx1"/>
                </a:solidFill>
                <a:latin typeface="+mn-lt"/>
              </a:rPr>
              <a:t> </a:t>
            </a:r>
          </a:p>
        </p:txBody>
      </p:sp>
      <p:sp>
        <p:nvSpPr>
          <p:cNvPr id="4" name="Espace réservé du numéro de diapositive 3">
            <a:extLst>
              <a:ext uri="{FF2B5EF4-FFF2-40B4-BE49-F238E27FC236}">
                <a16:creationId xmlns:a16="http://schemas.microsoft.com/office/drawing/2014/main" id="{126DC702-BDE8-A51D-3BC4-F24A60FFE868}"/>
              </a:ext>
            </a:extLst>
          </p:cNvPr>
          <p:cNvSpPr>
            <a:spLocks noGrp="1"/>
          </p:cNvSpPr>
          <p:nvPr>
            <p:ph type="sldNum" sz="quarter" idx="4"/>
          </p:nvPr>
        </p:nvSpPr>
        <p:spPr>
          <a:xfrm>
            <a:off x="9077706"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B310C148-1F61-5E4B-832C-FF724BEAA9FC}" type="slidenum">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8</a:t>
            </a:fld>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095625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D2A96C9D-EEFF-3AAC-ED81-5E80AFA4C3FF}"/>
              </a:ext>
            </a:extLst>
          </p:cNvPr>
          <p:cNvSpPr>
            <a:spLocks noGrp="1"/>
          </p:cNvSpPr>
          <p:nvPr>
            <p:ph type="body" idx="1"/>
          </p:nvPr>
        </p:nvSpPr>
        <p:spPr/>
        <p:txBody>
          <a:bodyPr/>
          <a:lstStyle/>
          <a:p>
            <a:r>
              <a:rPr lang="fr-BE" sz="2800"/>
              <a:t>Les membres du bureau et les témoins signent le procès-verbal</a:t>
            </a:r>
          </a:p>
          <a:p>
            <a:endParaRPr lang="fr-BE"/>
          </a:p>
        </p:txBody>
      </p:sp>
      <p:sp>
        <p:nvSpPr>
          <p:cNvPr id="3" name="Espace réservé du texte 2">
            <a:extLst>
              <a:ext uri="{FF2B5EF4-FFF2-40B4-BE49-F238E27FC236}">
                <a16:creationId xmlns:a16="http://schemas.microsoft.com/office/drawing/2014/main" id="{00904744-54D6-0377-155E-8DDF3727FAC4}"/>
              </a:ext>
            </a:extLst>
          </p:cNvPr>
          <p:cNvSpPr>
            <a:spLocks noGrp="1"/>
          </p:cNvSpPr>
          <p:nvPr>
            <p:ph type="body" idx="11"/>
          </p:nvPr>
        </p:nvSpPr>
        <p:spPr>
          <a:xfrm>
            <a:off x="6096001" y="5141190"/>
            <a:ext cx="5864290" cy="1570954"/>
          </a:xfrm>
        </p:spPr>
        <p:txBody>
          <a:bodyPr>
            <a:normAutofit lnSpcReduction="10000"/>
          </a:bodyPr>
          <a:lstStyle/>
          <a:p>
            <a:r>
              <a:rPr lang="fr-BE" sz="2800"/>
              <a:t>Le PV est glissé dans une enveloppe estampillée destinée au bureau de dépouillement communal</a:t>
            </a:r>
            <a:endParaRPr lang="fr-BE"/>
          </a:p>
        </p:txBody>
      </p:sp>
      <p:sp>
        <p:nvSpPr>
          <p:cNvPr id="4" name="Titre 3">
            <a:extLst>
              <a:ext uri="{FF2B5EF4-FFF2-40B4-BE49-F238E27FC236}">
                <a16:creationId xmlns:a16="http://schemas.microsoft.com/office/drawing/2014/main" id="{7BC2CA68-BDBB-FBF0-9184-A48C1F6F0BB3}"/>
              </a:ext>
            </a:extLst>
          </p:cNvPr>
          <p:cNvSpPr>
            <a:spLocks noGrp="1"/>
          </p:cNvSpPr>
          <p:nvPr>
            <p:ph type="title"/>
          </p:nvPr>
        </p:nvSpPr>
        <p:spPr>
          <a:xfrm>
            <a:off x="394448" y="356013"/>
            <a:ext cx="11053482" cy="997928"/>
          </a:xfrm>
        </p:spPr>
        <p:txBody>
          <a:bodyPr>
            <a:normAutofit/>
          </a:bodyPr>
          <a:lstStyle/>
          <a:p>
            <a:r>
              <a:rPr lang="fr-BE"/>
              <a:t>Rédaction et lecture du procès-verbal</a:t>
            </a:r>
          </a:p>
        </p:txBody>
      </p:sp>
      <p:pic>
        <p:nvPicPr>
          <p:cNvPr id="9" name="Espace réservé de l'image en ligne 8" descr="Signature contour">
            <a:extLst>
              <a:ext uri="{FF2B5EF4-FFF2-40B4-BE49-F238E27FC236}">
                <a16:creationId xmlns:a16="http://schemas.microsoft.com/office/drawing/2014/main" id="{0494C310-8A26-A9E2-5C22-D1156B0805AA}"/>
              </a:ext>
            </a:extLst>
          </p:cNvPr>
          <p:cNvPicPr>
            <a:picLocks noGrp="1" noChangeAspect="1"/>
          </p:cNvPicPr>
          <p:nvPr>
            <p:ph type="clipArt" sz="quarter" idx="12"/>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420471" y="2458571"/>
            <a:ext cx="1934135" cy="1934135"/>
          </a:xfrm>
        </p:spPr>
      </p:pic>
      <p:pic>
        <p:nvPicPr>
          <p:cNvPr id="11" name="Espace réservé de l'image en ligne 10" descr="Enveloppe ouverte contour">
            <a:extLst>
              <a:ext uri="{FF2B5EF4-FFF2-40B4-BE49-F238E27FC236}">
                <a16:creationId xmlns:a16="http://schemas.microsoft.com/office/drawing/2014/main" id="{C5E699CB-FB8A-9096-405D-78BDD9528820}"/>
              </a:ext>
            </a:extLst>
          </p:cNvPr>
          <p:cNvPicPr>
            <a:picLocks noGrp="1" noChangeAspect="1"/>
          </p:cNvPicPr>
          <p:nvPr>
            <p:ph type="clipArt" sz="quarter" idx="13"/>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830671" y="2458571"/>
            <a:ext cx="1934135" cy="1934135"/>
          </a:xfrm>
        </p:spPr>
      </p:pic>
      <p:sp>
        <p:nvSpPr>
          <p:cNvPr id="7" name="Espace réservé du numéro de diapositive 6">
            <a:extLst>
              <a:ext uri="{FF2B5EF4-FFF2-40B4-BE49-F238E27FC236}">
                <a16:creationId xmlns:a16="http://schemas.microsoft.com/office/drawing/2014/main" id="{F0872175-AAC7-8E3B-059E-DBAAAB80F26A}"/>
              </a:ext>
            </a:extLst>
          </p:cNvPr>
          <p:cNvSpPr>
            <a:spLocks noGrp="1"/>
          </p:cNvSpPr>
          <p:nvPr>
            <p:ph type="sldNum" sz="quarter" idx="4"/>
          </p:nvPr>
        </p:nvSpPr>
        <p:spPr/>
        <p:txBody>
          <a:bodyPr/>
          <a:lstStyle/>
          <a:p>
            <a:fld id="{B310C148-1F61-5E4B-832C-FF724BEAA9FC}" type="slidenum">
              <a:rPr lang="fr-FR" smtClean="0"/>
              <a:pPr/>
              <a:t>80</a:t>
            </a:fld>
            <a:endParaRPr lang="fr-FR"/>
          </a:p>
        </p:txBody>
      </p:sp>
    </p:spTree>
    <p:extLst>
      <p:ext uri="{BB962C8B-B14F-4D97-AF65-F5344CB8AC3E}">
        <p14:creationId xmlns:p14="http://schemas.microsoft.com/office/powerpoint/2010/main" val="396624312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203D844-FB54-7C14-0457-95294DF97D1E}"/>
              </a:ext>
            </a:extLst>
          </p:cNvPr>
          <p:cNvSpPr>
            <a:spLocks noGrp="1"/>
          </p:cNvSpPr>
          <p:nvPr>
            <p:ph type="title"/>
          </p:nvPr>
        </p:nvSpPr>
        <p:spPr>
          <a:xfrm>
            <a:off x="1209863" y="78131"/>
            <a:ext cx="9772268" cy="740809"/>
          </a:xfrm>
        </p:spPr>
        <p:txBody>
          <a:bodyPr/>
          <a:lstStyle/>
          <a:p>
            <a:r>
              <a:rPr lang="fr-BE"/>
              <a:t>Mise sous enveloppe</a:t>
            </a:r>
          </a:p>
        </p:txBody>
      </p:sp>
      <p:sp>
        <p:nvSpPr>
          <p:cNvPr id="3" name="Espace réservé du texte 2">
            <a:extLst>
              <a:ext uri="{FF2B5EF4-FFF2-40B4-BE49-F238E27FC236}">
                <a16:creationId xmlns:a16="http://schemas.microsoft.com/office/drawing/2014/main" id="{48434290-8FB3-ED8B-7EEF-DF8DFFBF52DF}"/>
              </a:ext>
            </a:extLst>
          </p:cNvPr>
          <p:cNvSpPr>
            <a:spLocks noGrp="1"/>
          </p:cNvSpPr>
          <p:nvPr>
            <p:ph type="body" idx="1"/>
          </p:nvPr>
        </p:nvSpPr>
        <p:spPr>
          <a:xfrm>
            <a:off x="143435" y="1452282"/>
            <a:ext cx="11725836" cy="5145742"/>
          </a:xfrm>
        </p:spPr>
        <p:txBody>
          <a:bodyPr/>
          <a:lstStyle/>
          <a:p>
            <a:pPr algn="just" fontAlgn="base"/>
            <a:r>
              <a:rPr lang="fr-BE" sz="3200" b="0" i="0">
                <a:effectLst/>
                <a:latin typeface="+mn-lt"/>
              </a:rPr>
              <a:t>Toutes les enveloppes sont munies d’une étiquette de la couleur de l’élection, portant les mentions suivantes :</a:t>
            </a:r>
            <a:endParaRPr lang="fr-BE" sz="5400">
              <a:latin typeface="+mn-lt"/>
            </a:endParaRPr>
          </a:p>
          <a:p>
            <a:pPr algn="just"/>
            <a:endParaRPr lang="fr-BE" sz="3200">
              <a:latin typeface="+mn-lt"/>
            </a:endParaRPr>
          </a:p>
          <a:p>
            <a:pPr marL="285750" indent="-285750" algn="just" rtl="0" fontAlgn="base">
              <a:buFont typeface="Arial" panose="020B0604020202020204" pitchFamily="34" charset="0"/>
              <a:buChar char="•"/>
            </a:pPr>
            <a:r>
              <a:rPr lang="fr-BE" sz="3200" b="0" i="0">
                <a:effectLst/>
                <a:latin typeface="+mn-lt"/>
              </a:rPr>
              <a:t>le nom de la commune, </a:t>
            </a:r>
          </a:p>
          <a:p>
            <a:pPr marL="285750" indent="-285750" algn="just" rtl="0" fontAlgn="base">
              <a:buFont typeface="Arial" panose="020B0604020202020204" pitchFamily="34" charset="0"/>
              <a:buChar char="•"/>
            </a:pPr>
            <a:r>
              <a:rPr lang="fr-BE" sz="3200" b="0" i="0">
                <a:effectLst/>
                <a:latin typeface="+mn-lt"/>
              </a:rPr>
              <a:t>le nom du district,  </a:t>
            </a:r>
          </a:p>
          <a:p>
            <a:pPr marL="285750" indent="-285750" algn="just" rtl="0" fontAlgn="base">
              <a:buFont typeface="Arial" panose="020B0604020202020204" pitchFamily="34" charset="0"/>
              <a:buChar char="•"/>
            </a:pPr>
            <a:r>
              <a:rPr lang="fr-BE" sz="3200" b="0" i="0">
                <a:effectLst/>
                <a:latin typeface="+mn-lt"/>
              </a:rPr>
              <a:t>la date de l'élection, </a:t>
            </a:r>
          </a:p>
          <a:p>
            <a:pPr marL="285750" indent="-285750" algn="just" rtl="0" fontAlgn="base">
              <a:buFont typeface="Arial" panose="020B0604020202020204" pitchFamily="34" charset="0"/>
              <a:buChar char="•"/>
            </a:pPr>
            <a:r>
              <a:rPr lang="fr-BE" sz="3200" b="0" i="0">
                <a:effectLst/>
                <a:latin typeface="+mn-lt"/>
              </a:rPr>
              <a:t>le numéro du bureau, </a:t>
            </a:r>
          </a:p>
          <a:p>
            <a:pPr marL="285750" indent="-285750" algn="just" rtl="0" fontAlgn="base">
              <a:buFont typeface="Arial" panose="020B0604020202020204" pitchFamily="34" charset="0"/>
              <a:buChar char="•"/>
            </a:pPr>
            <a:r>
              <a:rPr lang="fr-BE" sz="3200" b="0" i="0">
                <a:effectLst/>
                <a:latin typeface="+mn-lt"/>
              </a:rPr>
              <a:t>le contenu. </a:t>
            </a:r>
          </a:p>
          <a:p>
            <a:endParaRPr lang="fr-BE"/>
          </a:p>
        </p:txBody>
      </p:sp>
      <p:sp>
        <p:nvSpPr>
          <p:cNvPr id="4" name="Espace réservé du numéro de diapositive 3">
            <a:extLst>
              <a:ext uri="{FF2B5EF4-FFF2-40B4-BE49-F238E27FC236}">
                <a16:creationId xmlns:a16="http://schemas.microsoft.com/office/drawing/2014/main" id="{C2718145-2860-FB23-B056-7F05305B22AB}"/>
              </a:ext>
            </a:extLst>
          </p:cNvPr>
          <p:cNvSpPr>
            <a:spLocks noGrp="1"/>
          </p:cNvSpPr>
          <p:nvPr>
            <p:ph type="sldNum" sz="quarter" idx="4"/>
          </p:nvPr>
        </p:nvSpPr>
        <p:spPr/>
        <p:txBody>
          <a:bodyPr/>
          <a:lstStyle/>
          <a:p>
            <a:fld id="{B310C148-1F61-5E4B-832C-FF724BEAA9FC}" type="slidenum">
              <a:rPr lang="fr-FR" smtClean="0"/>
              <a:pPr/>
              <a:t>81</a:t>
            </a:fld>
            <a:endParaRPr lang="fr-FR"/>
          </a:p>
        </p:txBody>
      </p:sp>
      <p:pic>
        <p:nvPicPr>
          <p:cNvPr id="6" name="Graphique 5" descr="Label contour">
            <a:extLst>
              <a:ext uri="{FF2B5EF4-FFF2-40B4-BE49-F238E27FC236}">
                <a16:creationId xmlns:a16="http://schemas.microsoft.com/office/drawing/2014/main" id="{A3FD9676-3558-ECB8-7C5A-CC853643CC6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834906" y="1775016"/>
            <a:ext cx="4572003" cy="4572003"/>
          </a:xfrm>
          <a:prstGeom prst="rect">
            <a:avLst/>
          </a:prstGeom>
        </p:spPr>
      </p:pic>
    </p:spTree>
    <p:extLst>
      <p:ext uri="{BB962C8B-B14F-4D97-AF65-F5344CB8AC3E}">
        <p14:creationId xmlns:p14="http://schemas.microsoft.com/office/powerpoint/2010/main" val="31653331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B8D193D-8724-4DDE-9849-605A7E72087F}"/>
              </a:ext>
            </a:extLst>
          </p:cNvPr>
          <p:cNvSpPr>
            <a:spLocks noGrp="1"/>
          </p:cNvSpPr>
          <p:nvPr>
            <p:ph type="title"/>
          </p:nvPr>
        </p:nvSpPr>
        <p:spPr>
          <a:xfrm>
            <a:off x="0" y="89647"/>
            <a:ext cx="4389005" cy="6622497"/>
          </a:xfrm>
        </p:spPr>
        <p:txBody>
          <a:bodyPr>
            <a:normAutofit/>
          </a:bodyPr>
          <a:lstStyle/>
          <a:p>
            <a:br>
              <a:rPr lang="fr-BE" b="0" i="0">
                <a:solidFill>
                  <a:srgbClr val="000000"/>
                </a:solidFill>
                <a:effectLst/>
                <a:latin typeface="Nunito" pitchFamily="2" charset="0"/>
              </a:rPr>
            </a:br>
            <a:br>
              <a:rPr lang="fr-BE" b="0" i="0">
                <a:solidFill>
                  <a:srgbClr val="000000"/>
                </a:solidFill>
                <a:effectLst/>
                <a:latin typeface="Nunito" pitchFamily="2" charset="0"/>
              </a:rPr>
            </a:br>
            <a:r>
              <a:rPr lang="fr-BE" b="0" i="0">
                <a:solidFill>
                  <a:srgbClr val="000000"/>
                </a:solidFill>
                <a:effectLst/>
                <a:latin typeface="Nunito" pitchFamily="2" charset="0"/>
              </a:rPr>
              <a:t>Placez dans des enveloppes séparées et scellées, à remettre au bureau de dépouillement communal</a:t>
            </a:r>
            <a:endParaRPr lang="fr-BE" sz="3600" b="0">
              <a:latin typeface="Avenir Next LT Pro" panose="020B0504020202020204" pitchFamily="34" charset="77"/>
            </a:endParaRPr>
          </a:p>
        </p:txBody>
      </p:sp>
      <p:sp>
        <p:nvSpPr>
          <p:cNvPr id="3" name="Espace réservé du texte 2">
            <a:extLst>
              <a:ext uri="{FF2B5EF4-FFF2-40B4-BE49-F238E27FC236}">
                <a16:creationId xmlns:a16="http://schemas.microsoft.com/office/drawing/2014/main" id="{CCE42A8A-EA1E-41DC-87C6-ABED2D9018B2}"/>
              </a:ext>
            </a:extLst>
          </p:cNvPr>
          <p:cNvSpPr>
            <a:spLocks noGrp="1"/>
          </p:cNvSpPr>
          <p:nvPr>
            <p:ph type="body" idx="1"/>
          </p:nvPr>
        </p:nvSpPr>
        <p:spPr>
          <a:xfrm>
            <a:off x="6150348" y="587073"/>
            <a:ext cx="5809942" cy="954007"/>
          </a:xfrm>
        </p:spPr>
        <p:txBody>
          <a:bodyPr/>
          <a:lstStyle/>
          <a:p>
            <a:r>
              <a:rPr lang="fr-BE">
                <a:solidFill>
                  <a:srgbClr val="000000"/>
                </a:solidFill>
                <a:latin typeface="Nunito" pitchFamily="2" charset="0"/>
              </a:rPr>
              <a:t>L</a:t>
            </a:r>
            <a:r>
              <a:rPr lang="fr-BE" b="0" i="0">
                <a:solidFill>
                  <a:srgbClr val="000000"/>
                </a:solidFill>
                <a:effectLst/>
                <a:latin typeface="Nunito" pitchFamily="2" charset="0"/>
              </a:rPr>
              <a:t>es deux exemplaires du procès-verbal + le brouillon, le cas échéant</a:t>
            </a:r>
            <a:endParaRPr lang="fr-BE">
              <a:solidFill>
                <a:srgbClr val="921A68"/>
              </a:solidFill>
            </a:endParaRPr>
          </a:p>
        </p:txBody>
      </p:sp>
      <p:sp>
        <p:nvSpPr>
          <p:cNvPr id="4" name="Espace réservé du texte 3">
            <a:extLst>
              <a:ext uri="{FF2B5EF4-FFF2-40B4-BE49-F238E27FC236}">
                <a16:creationId xmlns:a16="http://schemas.microsoft.com/office/drawing/2014/main" id="{F4952B65-4320-4CF8-909F-ACC085F1061D}"/>
              </a:ext>
            </a:extLst>
          </p:cNvPr>
          <p:cNvSpPr>
            <a:spLocks noGrp="1"/>
          </p:cNvSpPr>
          <p:nvPr>
            <p:ph type="body" idx="10"/>
          </p:nvPr>
        </p:nvSpPr>
        <p:spPr>
          <a:xfrm>
            <a:off x="6150348" y="1756032"/>
            <a:ext cx="5727886" cy="954007"/>
          </a:xfrm>
        </p:spPr>
        <p:txBody>
          <a:bodyPr>
            <a:normAutofit/>
          </a:bodyPr>
          <a:lstStyle/>
          <a:p>
            <a:r>
              <a:rPr lang="fr-BE">
                <a:solidFill>
                  <a:srgbClr val="000000"/>
                </a:solidFill>
                <a:latin typeface="Nunito" pitchFamily="2" charset="0"/>
              </a:rPr>
              <a:t>L</a:t>
            </a:r>
            <a:r>
              <a:rPr lang="fr-BE" b="0" i="0">
                <a:solidFill>
                  <a:srgbClr val="000000"/>
                </a:solidFill>
                <a:effectLst/>
                <a:latin typeface="Nunito" pitchFamily="2" charset="0"/>
              </a:rPr>
              <a:t>a troisième copie du registre de scrutin (relevé des électeurs absents surlignés)</a:t>
            </a:r>
            <a:endParaRPr lang="fr-BE">
              <a:solidFill>
                <a:srgbClr val="921A68"/>
              </a:solidFill>
            </a:endParaRPr>
          </a:p>
        </p:txBody>
      </p:sp>
      <p:sp>
        <p:nvSpPr>
          <p:cNvPr id="5" name="Espace réservé du texte 4">
            <a:extLst>
              <a:ext uri="{FF2B5EF4-FFF2-40B4-BE49-F238E27FC236}">
                <a16:creationId xmlns:a16="http://schemas.microsoft.com/office/drawing/2014/main" id="{C1BE0CF8-25C5-4574-A863-58FBDAE99473}"/>
              </a:ext>
            </a:extLst>
          </p:cNvPr>
          <p:cNvSpPr>
            <a:spLocks noGrp="1"/>
          </p:cNvSpPr>
          <p:nvPr>
            <p:ph type="body" idx="11"/>
          </p:nvPr>
        </p:nvSpPr>
        <p:spPr>
          <a:xfrm>
            <a:off x="6150347" y="2955371"/>
            <a:ext cx="5727887" cy="954007"/>
          </a:xfrm>
        </p:spPr>
        <p:txBody>
          <a:bodyPr>
            <a:normAutofit/>
          </a:bodyPr>
          <a:lstStyle/>
          <a:p>
            <a:r>
              <a:rPr lang="fr-BE" b="0" i="0">
                <a:solidFill>
                  <a:srgbClr val="000000"/>
                </a:solidFill>
                <a:effectLst/>
                <a:latin typeface="Nunito" pitchFamily="2" charset="0"/>
              </a:rPr>
              <a:t>Chaque exemplaire du registre de scrutin, utilisé pour pointer les électeurs</a:t>
            </a:r>
            <a:endParaRPr lang="fr-BE">
              <a:solidFill>
                <a:srgbClr val="921A68"/>
              </a:solidFill>
            </a:endParaRPr>
          </a:p>
        </p:txBody>
      </p:sp>
      <p:sp>
        <p:nvSpPr>
          <p:cNvPr id="6" name="Espace réservé du texte 5">
            <a:extLst>
              <a:ext uri="{FF2B5EF4-FFF2-40B4-BE49-F238E27FC236}">
                <a16:creationId xmlns:a16="http://schemas.microsoft.com/office/drawing/2014/main" id="{226D5233-3E6F-41D8-964E-F66A02E2B896}"/>
              </a:ext>
            </a:extLst>
          </p:cNvPr>
          <p:cNvSpPr>
            <a:spLocks noGrp="1"/>
          </p:cNvSpPr>
          <p:nvPr>
            <p:ph type="body" idx="12"/>
          </p:nvPr>
        </p:nvSpPr>
        <p:spPr>
          <a:xfrm>
            <a:off x="6150347" y="4144584"/>
            <a:ext cx="5809941" cy="954007"/>
          </a:xfrm>
        </p:spPr>
        <p:txBody>
          <a:bodyPr>
            <a:normAutofit fontScale="92500"/>
          </a:bodyPr>
          <a:lstStyle/>
          <a:p>
            <a:pPr algn="just"/>
            <a:r>
              <a:rPr lang="fr-BE">
                <a:solidFill>
                  <a:srgbClr val="000000"/>
                </a:solidFill>
                <a:latin typeface="Nunito"/>
              </a:rPr>
              <a:t>L</a:t>
            </a:r>
            <a:r>
              <a:rPr lang="fr-BE" b="0" i="0">
                <a:solidFill>
                  <a:srgbClr val="000000"/>
                </a:solidFill>
                <a:effectLst/>
                <a:latin typeface="Nunito"/>
              </a:rPr>
              <a:t>es formulaires de procuration</a:t>
            </a:r>
            <a:r>
              <a:rPr lang="fr-BE">
                <a:solidFill>
                  <a:srgbClr val="000000"/>
                </a:solidFill>
                <a:latin typeface="Nunito"/>
              </a:rPr>
              <a:t> et les pièces justificatives qui les accompagnent</a:t>
            </a:r>
          </a:p>
        </p:txBody>
      </p:sp>
      <p:sp>
        <p:nvSpPr>
          <p:cNvPr id="7" name="Espace réservé du texte 6">
            <a:extLst>
              <a:ext uri="{FF2B5EF4-FFF2-40B4-BE49-F238E27FC236}">
                <a16:creationId xmlns:a16="http://schemas.microsoft.com/office/drawing/2014/main" id="{803295BC-6E95-4A94-A491-09F0A64FBDFD}"/>
              </a:ext>
            </a:extLst>
          </p:cNvPr>
          <p:cNvSpPr>
            <a:spLocks noGrp="1"/>
          </p:cNvSpPr>
          <p:nvPr>
            <p:ph type="body" idx="13"/>
          </p:nvPr>
        </p:nvSpPr>
        <p:spPr>
          <a:xfrm>
            <a:off x="6150348" y="5343923"/>
            <a:ext cx="5727886" cy="954007"/>
          </a:xfrm>
        </p:spPr>
        <p:txBody>
          <a:bodyPr>
            <a:normAutofit fontScale="92500" lnSpcReduction="10000"/>
          </a:bodyPr>
          <a:lstStyle/>
          <a:p>
            <a:r>
              <a:rPr lang="fr-BE">
                <a:solidFill>
                  <a:srgbClr val="000000"/>
                </a:solidFill>
                <a:latin typeface="Nunito" pitchFamily="2" charset="0"/>
              </a:rPr>
              <a:t>L</a:t>
            </a:r>
            <a:r>
              <a:rPr lang="fr-BE" b="0" i="0">
                <a:solidFill>
                  <a:srgbClr val="000000"/>
                </a:solidFill>
                <a:effectLst/>
                <a:latin typeface="Nunito" pitchFamily="2" charset="0"/>
              </a:rPr>
              <a:t>e relevé des électeurs admis au vote bien que non-inscrits sur le registre des électeurs (annexe au PV)</a:t>
            </a:r>
            <a:endParaRPr lang="fr-BE">
              <a:solidFill>
                <a:srgbClr val="921A68"/>
              </a:solidFill>
            </a:endParaRPr>
          </a:p>
        </p:txBody>
      </p:sp>
      <p:sp>
        <p:nvSpPr>
          <p:cNvPr id="8" name="Espace réservé du numéro de diapositive 7">
            <a:extLst>
              <a:ext uri="{FF2B5EF4-FFF2-40B4-BE49-F238E27FC236}">
                <a16:creationId xmlns:a16="http://schemas.microsoft.com/office/drawing/2014/main" id="{56C54FAD-F2A0-A540-B7FE-6B9D473AA9B6}"/>
              </a:ext>
            </a:extLst>
          </p:cNvPr>
          <p:cNvSpPr>
            <a:spLocks noGrp="1"/>
          </p:cNvSpPr>
          <p:nvPr>
            <p:ph type="sldNum" sz="quarter" idx="4"/>
          </p:nvPr>
        </p:nvSpPr>
        <p:spPr/>
        <p:txBody>
          <a:bodyPr/>
          <a:lstStyle/>
          <a:p>
            <a:fld id="{B310C148-1F61-5E4B-832C-FF724BEAA9FC}" type="slidenum">
              <a:rPr lang="fr-FR" smtClean="0"/>
              <a:pPr/>
              <a:t>82</a:t>
            </a:fld>
            <a:endParaRPr lang="fr-FR"/>
          </a:p>
        </p:txBody>
      </p:sp>
      <p:pic>
        <p:nvPicPr>
          <p:cNvPr id="13" name="Espace réservé de l'image en ligne 12" descr="Enveloppe ouverte contour">
            <a:extLst>
              <a:ext uri="{FF2B5EF4-FFF2-40B4-BE49-F238E27FC236}">
                <a16:creationId xmlns:a16="http://schemas.microsoft.com/office/drawing/2014/main" id="{B1C41B7B-41B7-05E1-E96B-06D24FC90079}"/>
              </a:ext>
            </a:extLst>
          </p:cNvPr>
          <p:cNvPicPr>
            <a:picLocks noGrp="1" noChangeAspect="1"/>
          </p:cNvPicPr>
          <p:nvPr>
            <p:ph type="clipArt" sz="quarter" idx="14"/>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923745" y="623489"/>
            <a:ext cx="629111" cy="629111"/>
          </a:xfrm>
        </p:spPr>
      </p:pic>
      <p:pic>
        <p:nvPicPr>
          <p:cNvPr id="17" name="Espace réservé de l'image en ligne 16" descr="Porte-bloc contour">
            <a:extLst>
              <a:ext uri="{FF2B5EF4-FFF2-40B4-BE49-F238E27FC236}">
                <a16:creationId xmlns:a16="http://schemas.microsoft.com/office/drawing/2014/main" id="{844A3E86-48D6-C49F-42B2-49BB2E250856}"/>
              </a:ext>
            </a:extLst>
          </p:cNvPr>
          <p:cNvPicPr>
            <a:picLocks noGrp="1" noChangeAspect="1"/>
          </p:cNvPicPr>
          <p:nvPr>
            <p:ph type="clipArt" sz="quarter" idx="15"/>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917692" y="1853278"/>
            <a:ext cx="629111" cy="629111"/>
          </a:xfrm>
        </p:spPr>
      </p:pic>
      <p:pic>
        <p:nvPicPr>
          <p:cNvPr id="24" name="Espace réservé de l'image en ligne 23" descr="Presse-papiers vérifié contour">
            <a:extLst>
              <a:ext uri="{FF2B5EF4-FFF2-40B4-BE49-F238E27FC236}">
                <a16:creationId xmlns:a16="http://schemas.microsoft.com/office/drawing/2014/main" id="{AB6E9CA5-5405-C7D9-1EE8-6BAA0BC4D3DD}"/>
              </a:ext>
            </a:extLst>
          </p:cNvPr>
          <p:cNvPicPr>
            <a:picLocks noGrp="1" noChangeAspect="1"/>
          </p:cNvPicPr>
          <p:nvPr>
            <p:ph type="clipArt" sz="quarter" idx="16"/>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886315" y="3036003"/>
            <a:ext cx="691864" cy="691864"/>
          </a:xfrm>
        </p:spPr>
      </p:pic>
      <p:pic>
        <p:nvPicPr>
          <p:cNvPr id="30" name="Espace réservé de l'image en ligne 29" descr="Contrat contour">
            <a:extLst>
              <a:ext uri="{FF2B5EF4-FFF2-40B4-BE49-F238E27FC236}">
                <a16:creationId xmlns:a16="http://schemas.microsoft.com/office/drawing/2014/main" id="{345FC7D4-7B2E-38A5-4648-1D912E8874FC}"/>
              </a:ext>
            </a:extLst>
          </p:cNvPr>
          <p:cNvPicPr>
            <a:picLocks noGrp="1" noChangeAspect="1"/>
          </p:cNvPicPr>
          <p:nvPr>
            <p:ph type="clipArt" sz="quarter" idx="17"/>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952542" y="4281481"/>
            <a:ext cx="594261" cy="594261"/>
          </a:xfrm>
        </p:spPr>
      </p:pic>
      <p:pic>
        <p:nvPicPr>
          <p:cNvPr id="34" name="Espace réservé de l'image en ligne 33" descr="Presse-papiers vérifié contour">
            <a:extLst>
              <a:ext uri="{FF2B5EF4-FFF2-40B4-BE49-F238E27FC236}">
                <a16:creationId xmlns:a16="http://schemas.microsoft.com/office/drawing/2014/main" id="{E25F5ED7-A251-A19E-0321-A463DF24D304}"/>
              </a:ext>
            </a:extLst>
          </p:cNvPr>
          <p:cNvPicPr>
            <a:picLocks noGrp="1" noChangeAspect="1"/>
          </p:cNvPicPr>
          <p:nvPr>
            <p:ph type="clipArt" sz="quarter" idx="18"/>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886315" y="5429356"/>
            <a:ext cx="691864" cy="691864"/>
          </a:xfrm>
        </p:spPr>
      </p:pic>
    </p:spTree>
    <p:extLst>
      <p:ext uri="{BB962C8B-B14F-4D97-AF65-F5344CB8AC3E}">
        <p14:creationId xmlns:p14="http://schemas.microsoft.com/office/powerpoint/2010/main" val="170132594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4996A2F-CAAC-4F89-A186-FD85D72286BC}"/>
              </a:ext>
            </a:extLst>
          </p:cNvPr>
          <p:cNvSpPr>
            <a:spLocks noGrp="1"/>
          </p:cNvSpPr>
          <p:nvPr>
            <p:ph type="title"/>
          </p:nvPr>
        </p:nvSpPr>
        <p:spPr>
          <a:xfrm>
            <a:off x="-1" y="3235569"/>
            <a:ext cx="12129247" cy="3476575"/>
          </a:xfrm>
        </p:spPr>
        <p:txBody>
          <a:bodyPr>
            <a:normAutofit/>
          </a:bodyPr>
          <a:lstStyle/>
          <a:p>
            <a:r>
              <a:rPr lang="fr-BE" sz="3600" b="0">
                <a:latin typeface="Avenir Next LT Pro"/>
                <a:cs typeface="Arial"/>
              </a:rPr>
              <a:t>Le relevé des assesseurs absents (avec leurs éventuelles pièces justificatives) est à placer dans une enveloppe adressée au Procureur du Roi</a:t>
            </a:r>
          </a:p>
        </p:txBody>
      </p:sp>
      <p:sp>
        <p:nvSpPr>
          <p:cNvPr id="4" name="Espace réservé du numéro de diapositive 3">
            <a:extLst>
              <a:ext uri="{FF2B5EF4-FFF2-40B4-BE49-F238E27FC236}">
                <a16:creationId xmlns:a16="http://schemas.microsoft.com/office/drawing/2014/main" id="{EF9F52CD-4BB3-B841-999D-75BAA7DC0822}"/>
              </a:ext>
            </a:extLst>
          </p:cNvPr>
          <p:cNvSpPr>
            <a:spLocks noGrp="1"/>
          </p:cNvSpPr>
          <p:nvPr>
            <p:ph type="sldNum" sz="quarter" idx="4"/>
          </p:nvPr>
        </p:nvSpPr>
        <p:spPr/>
        <p:txBody>
          <a:bodyPr/>
          <a:lstStyle/>
          <a:p>
            <a:fld id="{B310C148-1F61-5E4B-832C-FF724BEAA9FC}" type="slidenum">
              <a:rPr lang="fr-FR" smtClean="0"/>
              <a:pPr/>
              <a:t>83</a:t>
            </a:fld>
            <a:endParaRPr lang="fr-FR"/>
          </a:p>
        </p:txBody>
      </p:sp>
      <p:pic>
        <p:nvPicPr>
          <p:cNvPr id="9" name="Espace réservé de l'image en ligne 8" descr="Liste avec un remplissage uni">
            <a:extLst>
              <a:ext uri="{FF2B5EF4-FFF2-40B4-BE49-F238E27FC236}">
                <a16:creationId xmlns:a16="http://schemas.microsoft.com/office/drawing/2014/main" id="{B2B55D8D-71B8-E619-EDC1-A2EC5349035B}"/>
              </a:ext>
            </a:extLst>
          </p:cNvPr>
          <p:cNvPicPr>
            <a:picLocks noGrp="1" noChangeAspect="1"/>
          </p:cNvPicPr>
          <p:nvPr>
            <p:ph type="clipArt" sz="quarter" idx="10"/>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474353" y="1550648"/>
            <a:ext cx="1228411" cy="1228411"/>
          </a:xfrm>
        </p:spPr>
      </p:pic>
    </p:spTree>
    <p:extLst>
      <p:ext uri="{BB962C8B-B14F-4D97-AF65-F5344CB8AC3E}">
        <p14:creationId xmlns:p14="http://schemas.microsoft.com/office/powerpoint/2010/main" val="338426149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987DF29-9867-7861-DC83-6C64AF656935}"/>
              </a:ext>
            </a:extLst>
          </p:cNvPr>
          <p:cNvSpPr>
            <a:spLocks noGrp="1"/>
          </p:cNvSpPr>
          <p:nvPr>
            <p:ph type="title"/>
          </p:nvPr>
        </p:nvSpPr>
        <p:spPr/>
        <p:txBody>
          <a:bodyPr/>
          <a:lstStyle/>
          <a:p>
            <a:r>
              <a:rPr lang="fr-FR">
                <a:latin typeface="Avenir Next LT Pro Demi"/>
                <a:cs typeface="Arial"/>
              </a:rPr>
              <a:t>Le relevé des électeurs absents</a:t>
            </a:r>
            <a:endParaRPr lang="fr-FR"/>
          </a:p>
        </p:txBody>
      </p:sp>
      <p:sp>
        <p:nvSpPr>
          <p:cNvPr id="3" name="Espace réservé du texte 2">
            <a:extLst>
              <a:ext uri="{FF2B5EF4-FFF2-40B4-BE49-F238E27FC236}">
                <a16:creationId xmlns:a16="http://schemas.microsoft.com/office/drawing/2014/main" id="{0065AAD9-0393-124A-302E-12FEB2199448}"/>
              </a:ext>
            </a:extLst>
          </p:cNvPr>
          <p:cNvSpPr>
            <a:spLocks noGrp="1"/>
          </p:cNvSpPr>
          <p:nvPr>
            <p:ph type="body" idx="1"/>
          </p:nvPr>
        </p:nvSpPr>
        <p:spPr/>
        <p:txBody>
          <a:bodyPr>
            <a:normAutofit fontScale="92500"/>
          </a:bodyPr>
          <a:lstStyle/>
          <a:p>
            <a:r>
              <a:rPr lang="fr-BE" sz="3600">
                <a:solidFill>
                  <a:srgbClr val="000000"/>
                </a:solidFill>
                <a:latin typeface="Avenir Next LT Pro"/>
              </a:rPr>
              <a:t> Ainsi que les pièces transmises par les électeurs absents aux fins de justification, dans une autre enveloppe adressée au Procureur du Roi.</a:t>
            </a:r>
            <a:endParaRPr lang="fr-FR" sz="3600">
              <a:latin typeface="Avenir Next LT Pro"/>
            </a:endParaRPr>
          </a:p>
        </p:txBody>
      </p:sp>
      <p:sp>
        <p:nvSpPr>
          <p:cNvPr id="5" name="Espace réservé du numéro de diapositive 4">
            <a:extLst>
              <a:ext uri="{FF2B5EF4-FFF2-40B4-BE49-F238E27FC236}">
                <a16:creationId xmlns:a16="http://schemas.microsoft.com/office/drawing/2014/main" id="{0C38DC2E-4DC6-B0F4-3CFF-88C5BE80840A}"/>
              </a:ext>
            </a:extLst>
          </p:cNvPr>
          <p:cNvSpPr>
            <a:spLocks noGrp="1"/>
          </p:cNvSpPr>
          <p:nvPr>
            <p:ph type="sldNum" sz="quarter" idx="4"/>
          </p:nvPr>
        </p:nvSpPr>
        <p:spPr/>
        <p:txBody>
          <a:bodyPr/>
          <a:lstStyle/>
          <a:p>
            <a:fld id="{B310C148-1F61-5E4B-832C-FF724BEAA9FC}" type="slidenum">
              <a:rPr lang="fr-FR" smtClean="0"/>
              <a:pPr/>
              <a:t>84</a:t>
            </a:fld>
            <a:endParaRPr lang="fr-FR"/>
          </a:p>
        </p:txBody>
      </p:sp>
      <p:pic>
        <p:nvPicPr>
          <p:cNvPr id="6" name="Graphique 5" descr="Document contour">
            <a:extLst>
              <a:ext uri="{FF2B5EF4-FFF2-40B4-BE49-F238E27FC236}">
                <a16:creationId xmlns:a16="http://schemas.microsoft.com/office/drawing/2014/main" id="{4F0F62D2-C6E2-3390-6694-CBFF262BDE5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458327" y="1484403"/>
            <a:ext cx="1265320" cy="1225215"/>
          </a:xfrm>
          <a:prstGeom prst="rect">
            <a:avLst/>
          </a:prstGeom>
        </p:spPr>
      </p:pic>
    </p:spTree>
    <p:extLst>
      <p:ext uri="{BB962C8B-B14F-4D97-AF65-F5344CB8AC3E}">
        <p14:creationId xmlns:p14="http://schemas.microsoft.com/office/powerpoint/2010/main" val="58849072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0813093-A51F-0548-78DC-DBAFE30D41D6}"/>
              </a:ext>
            </a:extLst>
          </p:cNvPr>
          <p:cNvSpPr>
            <a:spLocks noGrp="1"/>
          </p:cNvSpPr>
          <p:nvPr>
            <p:ph type="title"/>
          </p:nvPr>
        </p:nvSpPr>
        <p:spPr>
          <a:xfrm>
            <a:off x="-5079" y="285751"/>
            <a:ext cx="12192000" cy="1837764"/>
          </a:xfrm>
        </p:spPr>
        <p:txBody>
          <a:bodyPr>
            <a:normAutofit/>
          </a:bodyPr>
          <a:lstStyle/>
          <a:p>
            <a:r>
              <a:rPr lang="fr-BE" sz="3600">
                <a:latin typeface="Avenir Next LT Pro" panose="020B0504020202020204" pitchFamily="34" charset="0"/>
              </a:rPr>
              <a:t>Placez dans autant d’enveloppes distinctes portant une étiquette de la couleur de l’élection communale : </a:t>
            </a:r>
          </a:p>
        </p:txBody>
      </p:sp>
      <p:sp>
        <p:nvSpPr>
          <p:cNvPr id="3" name="Espace réservé du texte 2">
            <a:extLst>
              <a:ext uri="{FF2B5EF4-FFF2-40B4-BE49-F238E27FC236}">
                <a16:creationId xmlns:a16="http://schemas.microsoft.com/office/drawing/2014/main" id="{AE631E0C-DCB1-E59D-51BD-59A0259C5190}"/>
              </a:ext>
            </a:extLst>
          </p:cNvPr>
          <p:cNvSpPr>
            <a:spLocks noGrp="1"/>
          </p:cNvSpPr>
          <p:nvPr>
            <p:ph type="body" idx="1"/>
          </p:nvPr>
        </p:nvSpPr>
        <p:spPr/>
        <p:txBody>
          <a:bodyPr>
            <a:normAutofit fontScale="92500"/>
          </a:bodyPr>
          <a:lstStyle/>
          <a:p>
            <a:r>
              <a:rPr lang="fr-BE"/>
              <a:t>Les bulletins repris pour l’élection communale </a:t>
            </a:r>
          </a:p>
        </p:txBody>
      </p:sp>
      <p:sp>
        <p:nvSpPr>
          <p:cNvPr id="4" name="Espace réservé du texte 3">
            <a:extLst>
              <a:ext uri="{FF2B5EF4-FFF2-40B4-BE49-F238E27FC236}">
                <a16:creationId xmlns:a16="http://schemas.microsoft.com/office/drawing/2014/main" id="{1DDC174C-FD0E-77AA-55AA-B12BB98FE72D}"/>
              </a:ext>
            </a:extLst>
          </p:cNvPr>
          <p:cNvSpPr>
            <a:spLocks noGrp="1"/>
          </p:cNvSpPr>
          <p:nvPr>
            <p:ph type="body" idx="11"/>
          </p:nvPr>
        </p:nvSpPr>
        <p:spPr/>
        <p:txBody>
          <a:bodyPr>
            <a:normAutofit fontScale="92500" lnSpcReduction="10000"/>
          </a:bodyPr>
          <a:lstStyle/>
          <a:p>
            <a:r>
              <a:rPr lang="fr-BE"/>
              <a:t>Les bulletins inutilisés pour l’élection communale </a:t>
            </a:r>
          </a:p>
        </p:txBody>
      </p:sp>
      <p:sp>
        <p:nvSpPr>
          <p:cNvPr id="5" name="Espace réservé du texte 4">
            <a:extLst>
              <a:ext uri="{FF2B5EF4-FFF2-40B4-BE49-F238E27FC236}">
                <a16:creationId xmlns:a16="http://schemas.microsoft.com/office/drawing/2014/main" id="{9CC61D7F-4412-7934-FC28-52826DBCF3A5}"/>
              </a:ext>
            </a:extLst>
          </p:cNvPr>
          <p:cNvSpPr>
            <a:spLocks noGrp="1"/>
          </p:cNvSpPr>
          <p:nvPr>
            <p:ph type="body" idx="13"/>
          </p:nvPr>
        </p:nvSpPr>
        <p:spPr/>
        <p:txBody>
          <a:bodyPr>
            <a:normAutofit fontScale="77500" lnSpcReduction="20000"/>
          </a:bodyPr>
          <a:lstStyle/>
          <a:p>
            <a:r>
              <a:rPr lang="fr-BE"/>
              <a:t>Le bulletin modèle pour l’élection communale, signé par tous les membres du bureau et les témoins. </a:t>
            </a:r>
          </a:p>
        </p:txBody>
      </p:sp>
      <p:pic>
        <p:nvPicPr>
          <p:cNvPr id="11" name="Espace réservé de l'image en ligne 10" descr="Enveloppe d’argent avec un remplissage uni">
            <a:extLst>
              <a:ext uri="{FF2B5EF4-FFF2-40B4-BE49-F238E27FC236}">
                <a16:creationId xmlns:a16="http://schemas.microsoft.com/office/drawing/2014/main" id="{E3981277-1991-1D0B-CB3F-939379B13F0E}"/>
              </a:ext>
            </a:extLst>
          </p:cNvPr>
          <p:cNvPicPr>
            <a:picLocks noGrp="1" noChangeAspect="1"/>
          </p:cNvPicPr>
          <p:nvPr>
            <p:ph type="clipArt" sz="quarter" idx="12"/>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703294" y="2697302"/>
            <a:ext cx="1461247" cy="1461247"/>
          </a:xfrm>
        </p:spPr>
      </p:pic>
      <p:pic>
        <p:nvPicPr>
          <p:cNvPr id="13" name="Espace réservé de l'image en ligne 12" descr="Enveloppe d’argent contour">
            <a:extLst>
              <a:ext uri="{FF2B5EF4-FFF2-40B4-BE49-F238E27FC236}">
                <a16:creationId xmlns:a16="http://schemas.microsoft.com/office/drawing/2014/main" id="{80D3D82D-1177-8F9E-228C-DBA5B07A60A3}"/>
              </a:ext>
            </a:extLst>
          </p:cNvPr>
          <p:cNvPicPr>
            <a:picLocks noGrp="1" noChangeAspect="1"/>
          </p:cNvPicPr>
          <p:nvPr>
            <p:ph type="clipArt" sz="quarter" idx="14"/>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396753" y="2726578"/>
            <a:ext cx="1388337" cy="1388337"/>
          </a:xfrm>
        </p:spPr>
      </p:pic>
      <p:pic>
        <p:nvPicPr>
          <p:cNvPr id="15" name="Espace réservé de l'image en ligne 14" descr="Contrat avec un remplissage uni">
            <a:extLst>
              <a:ext uri="{FF2B5EF4-FFF2-40B4-BE49-F238E27FC236}">
                <a16:creationId xmlns:a16="http://schemas.microsoft.com/office/drawing/2014/main" id="{C40B7D37-CD5E-806C-89FC-50801BEB11AF}"/>
              </a:ext>
            </a:extLst>
          </p:cNvPr>
          <p:cNvPicPr>
            <a:picLocks noGrp="1" noChangeAspect="1"/>
          </p:cNvPicPr>
          <p:nvPr>
            <p:ph type="clipArt" sz="quarter" idx="15"/>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027460" y="2697304"/>
            <a:ext cx="1461245" cy="1461245"/>
          </a:xfrm>
        </p:spPr>
      </p:pic>
      <p:sp>
        <p:nvSpPr>
          <p:cNvPr id="9" name="Espace réservé du numéro de diapositive 8">
            <a:extLst>
              <a:ext uri="{FF2B5EF4-FFF2-40B4-BE49-F238E27FC236}">
                <a16:creationId xmlns:a16="http://schemas.microsoft.com/office/drawing/2014/main" id="{BFC80D1E-1AEC-4E84-DD90-98A71BF16BC6}"/>
              </a:ext>
            </a:extLst>
          </p:cNvPr>
          <p:cNvSpPr>
            <a:spLocks noGrp="1"/>
          </p:cNvSpPr>
          <p:nvPr>
            <p:ph type="sldNum" sz="quarter" idx="4"/>
          </p:nvPr>
        </p:nvSpPr>
        <p:spPr/>
        <p:txBody>
          <a:bodyPr/>
          <a:lstStyle/>
          <a:p>
            <a:fld id="{B310C148-1F61-5E4B-832C-FF724BEAA9FC}" type="slidenum">
              <a:rPr lang="fr-FR" smtClean="0"/>
              <a:pPr/>
              <a:t>85</a:t>
            </a:fld>
            <a:endParaRPr lang="fr-FR"/>
          </a:p>
        </p:txBody>
      </p:sp>
    </p:spTree>
    <p:extLst>
      <p:ext uri="{BB962C8B-B14F-4D97-AF65-F5344CB8AC3E}">
        <p14:creationId xmlns:p14="http://schemas.microsoft.com/office/powerpoint/2010/main" val="332179196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0813093-A51F-0548-78DC-DBAFE30D41D6}"/>
              </a:ext>
            </a:extLst>
          </p:cNvPr>
          <p:cNvSpPr>
            <a:spLocks noGrp="1"/>
          </p:cNvSpPr>
          <p:nvPr>
            <p:ph type="title"/>
          </p:nvPr>
        </p:nvSpPr>
        <p:spPr>
          <a:xfrm>
            <a:off x="0" y="1"/>
            <a:ext cx="12192000" cy="1837764"/>
          </a:xfrm>
        </p:spPr>
        <p:txBody>
          <a:bodyPr>
            <a:normAutofit/>
          </a:bodyPr>
          <a:lstStyle/>
          <a:p>
            <a:r>
              <a:rPr lang="fr-BE" sz="3600">
                <a:latin typeface="Avenir Next LT Pro" panose="020B0504020202020204" pitchFamily="34" charset="0"/>
              </a:rPr>
              <a:t>Placez dans autant d’enveloppes distinctes portant une étiquette de la couleur de l’élection provinciale : </a:t>
            </a:r>
          </a:p>
        </p:txBody>
      </p:sp>
      <p:sp>
        <p:nvSpPr>
          <p:cNvPr id="3" name="Espace réservé du texte 2">
            <a:extLst>
              <a:ext uri="{FF2B5EF4-FFF2-40B4-BE49-F238E27FC236}">
                <a16:creationId xmlns:a16="http://schemas.microsoft.com/office/drawing/2014/main" id="{AE631E0C-DCB1-E59D-51BD-59A0259C5190}"/>
              </a:ext>
            </a:extLst>
          </p:cNvPr>
          <p:cNvSpPr>
            <a:spLocks noGrp="1"/>
          </p:cNvSpPr>
          <p:nvPr>
            <p:ph type="body" idx="1"/>
          </p:nvPr>
        </p:nvSpPr>
        <p:spPr/>
        <p:txBody>
          <a:bodyPr>
            <a:normAutofit fontScale="92500"/>
          </a:bodyPr>
          <a:lstStyle/>
          <a:p>
            <a:r>
              <a:rPr lang="fr-BE"/>
              <a:t>Les bulletins repris pour l’élection provinciale</a:t>
            </a:r>
          </a:p>
        </p:txBody>
      </p:sp>
      <p:sp>
        <p:nvSpPr>
          <p:cNvPr id="4" name="Espace réservé du texte 3">
            <a:extLst>
              <a:ext uri="{FF2B5EF4-FFF2-40B4-BE49-F238E27FC236}">
                <a16:creationId xmlns:a16="http://schemas.microsoft.com/office/drawing/2014/main" id="{1DDC174C-FD0E-77AA-55AA-B12BB98FE72D}"/>
              </a:ext>
            </a:extLst>
          </p:cNvPr>
          <p:cNvSpPr>
            <a:spLocks noGrp="1"/>
          </p:cNvSpPr>
          <p:nvPr>
            <p:ph type="body" idx="11"/>
          </p:nvPr>
        </p:nvSpPr>
        <p:spPr/>
        <p:txBody>
          <a:bodyPr>
            <a:normAutofit fontScale="92500" lnSpcReduction="10000"/>
          </a:bodyPr>
          <a:lstStyle/>
          <a:p>
            <a:r>
              <a:rPr lang="fr-BE"/>
              <a:t>Les bulletins inutilisés pour l’élection provinciale</a:t>
            </a:r>
          </a:p>
        </p:txBody>
      </p:sp>
      <p:sp>
        <p:nvSpPr>
          <p:cNvPr id="5" name="Espace réservé du texte 4">
            <a:extLst>
              <a:ext uri="{FF2B5EF4-FFF2-40B4-BE49-F238E27FC236}">
                <a16:creationId xmlns:a16="http://schemas.microsoft.com/office/drawing/2014/main" id="{9CC61D7F-4412-7934-FC28-52826DBCF3A5}"/>
              </a:ext>
            </a:extLst>
          </p:cNvPr>
          <p:cNvSpPr>
            <a:spLocks noGrp="1"/>
          </p:cNvSpPr>
          <p:nvPr>
            <p:ph type="body" idx="13"/>
          </p:nvPr>
        </p:nvSpPr>
        <p:spPr/>
        <p:txBody>
          <a:bodyPr>
            <a:normAutofit fontScale="77500" lnSpcReduction="20000"/>
          </a:bodyPr>
          <a:lstStyle/>
          <a:p>
            <a:r>
              <a:rPr lang="fr-BE"/>
              <a:t>Le bulletin modèle pour l’élection provinciale, signé par tous les membres du bureau et les témoins. </a:t>
            </a:r>
          </a:p>
        </p:txBody>
      </p:sp>
      <p:pic>
        <p:nvPicPr>
          <p:cNvPr id="11" name="Espace réservé de l'image en ligne 10" descr="Enveloppe d’argent avec un remplissage uni">
            <a:extLst>
              <a:ext uri="{FF2B5EF4-FFF2-40B4-BE49-F238E27FC236}">
                <a16:creationId xmlns:a16="http://schemas.microsoft.com/office/drawing/2014/main" id="{E3981277-1991-1D0B-CB3F-939379B13F0E}"/>
              </a:ext>
            </a:extLst>
          </p:cNvPr>
          <p:cNvPicPr>
            <a:picLocks noGrp="1" noChangeAspect="1"/>
          </p:cNvPicPr>
          <p:nvPr>
            <p:ph type="clipArt" sz="quarter" idx="12"/>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703294" y="2697302"/>
            <a:ext cx="1461247" cy="1461247"/>
          </a:xfrm>
        </p:spPr>
      </p:pic>
      <p:pic>
        <p:nvPicPr>
          <p:cNvPr id="13" name="Espace réservé de l'image en ligne 12" descr="Enveloppe d’argent contour">
            <a:extLst>
              <a:ext uri="{FF2B5EF4-FFF2-40B4-BE49-F238E27FC236}">
                <a16:creationId xmlns:a16="http://schemas.microsoft.com/office/drawing/2014/main" id="{80D3D82D-1177-8F9E-228C-DBA5B07A60A3}"/>
              </a:ext>
            </a:extLst>
          </p:cNvPr>
          <p:cNvPicPr>
            <a:picLocks noGrp="1" noChangeAspect="1"/>
          </p:cNvPicPr>
          <p:nvPr>
            <p:ph type="clipArt" sz="quarter" idx="14"/>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396753" y="2726578"/>
            <a:ext cx="1388337" cy="1388337"/>
          </a:xfrm>
        </p:spPr>
      </p:pic>
      <p:pic>
        <p:nvPicPr>
          <p:cNvPr id="15" name="Espace réservé de l'image en ligne 14" descr="Contrat avec un remplissage uni">
            <a:extLst>
              <a:ext uri="{FF2B5EF4-FFF2-40B4-BE49-F238E27FC236}">
                <a16:creationId xmlns:a16="http://schemas.microsoft.com/office/drawing/2014/main" id="{C40B7D37-CD5E-806C-89FC-50801BEB11AF}"/>
              </a:ext>
            </a:extLst>
          </p:cNvPr>
          <p:cNvPicPr>
            <a:picLocks noGrp="1" noChangeAspect="1"/>
          </p:cNvPicPr>
          <p:nvPr>
            <p:ph type="clipArt" sz="quarter" idx="15"/>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027460" y="2697304"/>
            <a:ext cx="1461245" cy="1461245"/>
          </a:xfrm>
        </p:spPr>
      </p:pic>
      <p:sp>
        <p:nvSpPr>
          <p:cNvPr id="9" name="Espace réservé du numéro de diapositive 8">
            <a:extLst>
              <a:ext uri="{FF2B5EF4-FFF2-40B4-BE49-F238E27FC236}">
                <a16:creationId xmlns:a16="http://schemas.microsoft.com/office/drawing/2014/main" id="{BFC80D1E-1AEC-4E84-DD90-98A71BF16BC6}"/>
              </a:ext>
            </a:extLst>
          </p:cNvPr>
          <p:cNvSpPr>
            <a:spLocks noGrp="1"/>
          </p:cNvSpPr>
          <p:nvPr>
            <p:ph type="sldNum" sz="quarter" idx="4"/>
          </p:nvPr>
        </p:nvSpPr>
        <p:spPr/>
        <p:txBody>
          <a:bodyPr/>
          <a:lstStyle/>
          <a:p>
            <a:fld id="{B310C148-1F61-5E4B-832C-FF724BEAA9FC}" type="slidenum">
              <a:rPr lang="fr-FR" smtClean="0"/>
              <a:pPr/>
              <a:t>86</a:t>
            </a:fld>
            <a:endParaRPr lang="fr-FR"/>
          </a:p>
        </p:txBody>
      </p:sp>
    </p:spTree>
    <p:extLst>
      <p:ext uri="{BB962C8B-B14F-4D97-AF65-F5344CB8AC3E}">
        <p14:creationId xmlns:p14="http://schemas.microsoft.com/office/powerpoint/2010/main" val="47078717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FEED99F-5F62-5CD6-B371-C0A30E7E597C}"/>
              </a:ext>
            </a:extLst>
          </p:cNvPr>
          <p:cNvSpPr>
            <a:spLocks noGrp="1"/>
          </p:cNvSpPr>
          <p:nvPr>
            <p:ph type="title"/>
          </p:nvPr>
        </p:nvSpPr>
        <p:spPr>
          <a:xfrm>
            <a:off x="0" y="3235569"/>
            <a:ext cx="12192000" cy="3622431"/>
          </a:xfrm>
        </p:spPr>
        <p:txBody>
          <a:bodyPr>
            <a:normAutofit/>
          </a:bodyPr>
          <a:lstStyle/>
          <a:p>
            <a:r>
              <a:rPr lang="fr-BE" sz="3600" b="0">
                <a:latin typeface="Avenir Next LT Pro" panose="020B0504020202020204" pitchFamily="34" charset="0"/>
              </a:rPr>
              <a:t>Scellez les enveloppes à l’aide de l’adhésif prévu à cet effet et faites signer les enveloppes sur ce scellé par les membres du bureau et les témoins qui le souhaitent. </a:t>
            </a:r>
          </a:p>
        </p:txBody>
      </p:sp>
      <p:pic>
        <p:nvPicPr>
          <p:cNvPr id="7" name="Espace réservé de l'image en ligne 6" descr="Signature contour">
            <a:extLst>
              <a:ext uri="{FF2B5EF4-FFF2-40B4-BE49-F238E27FC236}">
                <a16:creationId xmlns:a16="http://schemas.microsoft.com/office/drawing/2014/main" id="{D9BB62DB-113A-CAF2-5131-F4CB6A5C8019}"/>
              </a:ext>
            </a:extLst>
          </p:cNvPr>
          <p:cNvPicPr>
            <a:picLocks noGrp="1" noChangeAspect="1"/>
          </p:cNvPicPr>
          <p:nvPr>
            <p:ph type="clipArt" sz="quarter" idx="10"/>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483319" y="1550894"/>
            <a:ext cx="1219199" cy="1219199"/>
          </a:xfrm>
        </p:spPr>
      </p:pic>
      <p:sp>
        <p:nvSpPr>
          <p:cNvPr id="5" name="Espace réservé du numéro de diapositive 4">
            <a:extLst>
              <a:ext uri="{FF2B5EF4-FFF2-40B4-BE49-F238E27FC236}">
                <a16:creationId xmlns:a16="http://schemas.microsoft.com/office/drawing/2014/main" id="{2593C921-92A5-EBF1-571E-13BA2E359002}"/>
              </a:ext>
            </a:extLst>
          </p:cNvPr>
          <p:cNvSpPr>
            <a:spLocks noGrp="1"/>
          </p:cNvSpPr>
          <p:nvPr>
            <p:ph type="sldNum" sz="quarter" idx="4"/>
          </p:nvPr>
        </p:nvSpPr>
        <p:spPr/>
        <p:txBody>
          <a:bodyPr/>
          <a:lstStyle/>
          <a:p>
            <a:fld id="{B310C148-1F61-5E4B-832C-FF724BEAA9FC}" type="slidenum">
              <a:rPr lang="fr-FR" smtClean="0"/>
              <a:pPr/>
              <a:t>87</a:t>
            </a:fld>
            <a:endParaRPr lang="fr-FR"/>
          </a:p>
        </p:txBody>
      </p:sp>
    </p:spTree>
    <p:extLst>
      <p:ext uri="{BB962C8B-B14F-4D97-AF65-F5344CB8AC3E}">
        <p14:creationId xmlns:p14="http://schemas.microsoft.com/office/powerpoint/2010/main" val="114128869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98120E9-7756-6959-065F-AE502E2C3639}"/>
              </a:ext>
            </a:extLst>
          </p:cNvPr>
          <p:cNvSpPr>
            <a:spLocks noGrp="1"/>
          </p:cNvSpPr>
          <p:nvPr>
            <p:ph type="title"/>
          </p:nvPr>
        </p:nvSpPr>
        <p:spPr>
          <a:xfrm>
            <a:off x="0" y="0"/>
            <a:ext cx="12192000" cy="1452282"/>
          </a:xfrm>
        </p:spPr>
        <p:txBody>
          <a:bodyPr>
            <a:noAutofit/>
          </a:bodyPr>
          <a:lstStyle/>
          <a:p>
            <a:r>
              <a:rPr lang="fr-BE" sz="3600"/>
              <a:t>Le colis destiné au bureau de dépouillement communal rassemble les enveloppes contenant (1) :</a:t>
            </a:r>
          </a:p>
        </p:txBody>
      </p:sp>
      <p:sp>
        <p:nvSpPr>
          <p:cNvPr id="3" name="Espace réservé du texte 2">
            <a:extLst>
              <a:ext uri="{FF2B5EF4-FFF2-40B4-BE49-F238E27FC236}">
                <a16:creationId xmlns:a16="http://schemas.microsoft.com/office/drawing/2014/main" id="{1789B15C-4EA5-1B74-9333-716F20FAFC78}"/>
              </a:ext>
            </a:extLst>
          </p:cNvPr>
          <p:cNvSpPr>
            <a:spLocks noGrp="1"/>
          </p:cNvSpPr>
          <p:nvPr>
            <p:ph type="body" idx="1"/>
          </p:nvPr>
        </p:nvSpPr>
        <p:spPr>
          <a:xfrm>
            <a:off x="0" y="1864659"/>
            <a:ext cx="12191999" cy="4993341"/>
          </a:xfrm>
        </p:spPr>
        <p:txBody>
          <a:bodyPr>
            <a:normAutofit/>
          </a:bodyPr>
          <a:lstStyle/>
          <a:p>
            <a:pPr marL="571500" indent="-571500" algn="l">
              <a:buFont typeface="Arial" panose="020B0604020202020204" pitchFamily="34" charset="0"/>
              <a:buChar char="•"/>
            </a:pPr>
            <a:r>
              <a:rPr lang="fr-BE">
                <a:latin typeface="Avenir Next LT Pro"/>
              </a:rPr>
              <a:t>Les registres de scrutin ; </a:t>
            </a:r>
          </a:p>
          <a:p>
            <a:pPr marL="571500" indent="-571500" algn="l">
              <a:buFont typeface="Arial" panose="020B0604020202020204" pitchFamily="34" charset="0"/>
              <a:buChar char="•"/>
            </a:pPr>
            <a:endParaRPr lang="fr-BE"/>
          </a:p>
          <a:p>
            <a:pPr marL="571500" indent="-571500" algn="l">
              <a:buFont typeface="Arial" panose="020B0604020202020204" pitchFamily="34" charset="0"/>
              <a:buChar char="•"/>
            </a:pPr>
            <a:r>
              <a:rPr lang="fr-BE">
                <a:latin typeface="Avenir Next LT Pro"/>
              </a:rPr>
              <a:t>Les bulletins repris pour l’élection communale ;</a:t>
            </a:r>
          </a:p>
          <a:p>
            <a:pPr marL="571500" indent="-571500" algn="l">
              <a:buFont typeface="Arial" panose="020B0604020202020204" pitchFamily="34" charset="0"/>
              <a:buChar char="•"/>
            </a:pPr>
            <a:endParaRPr lang="fr-BE"/>
          </a:p>
          <a:p>
            <a:pPr marL="571500" indent="-571500" algn="l">
              <a:buFont typeface="Arial" panose="020B0604020202020204" pitchFamily="34" charset="0"/>
              <a:buChar char="•"/>
            </a:pPr>
            <a:r>
              <a:rPr lang="fr-BE">
                <a:latin typeface="Avenir Next LT Pro"/>
              </a:rPr>
              <a:t>Les bulletins inutilisés pour l’élection communale ;</a:t>
            </a:r>
          </a:p>
          <a:p>
            <a:pPr algn="l"/>
            <a:r>
              <a:rPr lang="fr-BE">
                <a:latin typeface="Avenir Next LT Pro"/>
              </a:rPr>
              <a:t> </a:t>
            </a:r>
          </a:p>
          <a:p>
            <a:pPr marL="571500" indent="-571500" algn="l">
              <a:buFont typeface="Arial" panose="020B0604020202020204" pitchFamily="34" charset="0"/>
              <a:buChar char="•"/>
            </a:pPr>
            <a:r>
              <a:rPr lang="fr-BE">
                <a:latin typeface="Avenir Next LT Pro"/>
              </a:rPr>
              <a:t>Les bulletins modèles  ; </a:t>
            </a:r>
          </a:p>
        </p:txBody>
      </p:sp>
      <p:sp>
        <p:nvSpPr>
          <p:cNvPr id="4" name="Espace réservé du numéro de diapositive 3">
            <a:extLst>
              <a:ext uri="{FF2B5EF4-FFF2-40B4-BE49-F238E27FC236}">
                <a16:creationId xmlns:a16="http://schemas.microsoft.com/office/drawing/2014/main" id="{61E135B7-127F-39FA-1755-2B1C5D9A4A00}"/>
              </a:ext>
            </a:extLst>
          </p:cNvPr>
          <p:cNvSpPr>
            <a:spLocks noGrp="1"/>
          </p:cNvSpPr>
          <p:nvPr>
            <p:ph type="sldNum" sz="quarter" idx="4"/>
          </p:nvPr>
        </p:nvSpPr>
        <p:spPr/>
        <p:txBody>
          <a:bodyPr/>
          <a:lstStyle/>
          <a:p>
            <a:fld id="{B310C148-1F61-5E4B-832C-FF724BEAA9FC}" type="slidenum">
              <a:rPr lang="fr-FR" smtClean="0"/>
              <a:pPr/>
              <a:t>88</a:t>
            </a:fld>
            <a:endParaRPr lang="fr-FR"/>
          </a:p>
        </p:txBody>
      </p:sp>
      <p:pic>
        <p:nvPicPr>
          <p:cNvPr id="6" name="Graphique 5" descr="Boîte contour">
            <a:extLst>
              <a:ext uri="{FF2B5EF4-FFF2-40B4-BE49-F238E27FC236}">
                <a16:creationId xmlns:a16="http://schemas.microsoft.com/office/drawing/2014/main" id="{0CBD2E3A-3745-EB9B-7859-3FB30817DF8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230101" y="1864659"/>
            <a:ext cx="1730189" cy="1730189"/>
          </a:xfrm>
          <a:prstGeom prst="rect">
            <a:avLst/>
          </a:prstGeom>
        </p:spPr>
      </p:pic>
    </p:spTree>
    <p:extLst>
      <p:ext uri="{BB962C8B-B14F-4D97-AF65-F5344CB8AC3E}">
        <p14:creationId xmlns:p14="http://schemas.microsoft.com/office/powerpoint/2010/main" val="91691278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98120E9-7756-6959-065F-AE502E2C3639}"/>
              </a:ext>
            </a:extLst>
          </p:cNvPr>
          <p:cNvSpPr>
            <a:spLocks noGrp="1"/>
          </p:cNvSpPr>
          <p:nvPr>
            <p:ph type="title"/>
          </p:nvPr>
        </p:nvSpPr>
        <p:spPr>
          <a:xfrm>
            <a:off x="0" y="0"/>
            <a:ext cx="12192000" cy="1452282"/>
          </a:xfrm>
        </p:spPr>
        <p:txBody>
          <a:bodyPr>
            <a:normAutofit/>
          </a:bodyPr>
          <a:lstStyle/>
          <a:p>
            <a:r>
              <a:rPr lang="fr-BE" sz="3600"/>
              <a:t>Le colis destiné au bureau de dépouillement communal rassemble les enveloppes contenant (2) :</a:t>
            </a:r>
          </a:p>
        </p:txBody>
      </p:sp>
      <p:sp>
        <p:nvSpPr>
          <p:cNvPr id="3" name="Espace réservé du texte 2">
            <a:extLst>
              <a:ext uri="{FF2B5EF4-FFF2-40B4-BE49-F238E27FC236}">
                <a16:creationId xmlns:a16="http://schemas.microsoft.com/office/drawing/2014/main" id="{1789B15C-4EA5-1B74-9333-716F20FAFC78}"/>
              </a:ext>
            </a:extLst>
          </p:cNvPr>
          <p:cNvSpPr>
            <a:spLocks noGrp="1"/>
          </p:cNvSpPr>
          <p:nvPr>
            <p:ph type="body" idx="1"/>
          </p:nvPr>
        </p:nvSpPr>
        <p:spPr>
          <a:xfrm>
            <a:off x="0" y="1864659"/>
            <a:ext cx="12191999" cy="4993341"/>
          </a:xfrm>
        </p:spPr>
        <p:txBody>
          <a:bodyPr>
            <a:normAutofit/>
          </a:bodyPr>
          <a:lstStyle/>
          <a:p>
            <a:pPr marL="571500" indent="-571500" algn="l">
              <a:buFont typeface="Arial" panose="020B0604020202020204" pitchFamily="34" charset="0"/>
              <a:buChar char="•"/>
            </a:pPr>
            <a:r>
              <a:rPr lang="fr-BE">
                <a:latin typeface="Avenir Next LT Pro"/>
              </a:rPr>
              <a:t>Les deux exemplaires du procès- verbal ;</a:t>
            </a:r>
          </a:p>
          <a:p>
            <a:pPr marL="571500" indent="-571500" algn="l">
              <a:buFont typeface="Arial" panose="020B0604020202020204" pitchFamily="34" charset="0"/>
              <a:buChar char="•"/>
            </a:pPr>
            <a:r>
              <a:rPr lang="fr-BE">
                <a:latin typeface="Avenir Next LT Pro"/>
              </a:rPr>
              <a:t>L’urne contenant les bulletins de l’élection communale et ses clés ;</a:t>
            </a:r>
          </a:p>
          <a:p>
            <a:pPr marL="571500" indent="-571500" algn="l">
              <a:buFont typeface="Arial" panose="020B0604020202020204" pitchFamily="34" charset="0"/>
              <a:buChar char="•"/>
            </a:pPr>
            <a:r>
              <a:rPr lang="fr-BE">
                <a:latin typeface="Avenir Next LT Pro"/>
              </a:rPr>
              <a:t>Le relevé des assesseurs absents et leurs éventuelles pièces justificatives ;</a:t>
            </a:r>
          </a:p>
          <a:p>
            <a:pPr marL="571500" indent="-571500" algn="l">
              <a:buFont typeface="Arial" panose="020B0604020202020204" pitchFamily="34" charset="0"/>
              <a:buChar char="•"/>
            </a:pPr>
            <a:r>
              <a:rPr lang="fr-BE">
                <a:latin typeface="Avenir Next LT Pro"/>
              </a:rPr>
              <a:t>Le relevé des électeurs absents et leurs éventuelles pièces justificatives ;</a:t>
            </a:r>
          </a:p>
          <a:p>
            <a:pPr marL="571500" indent="-571500" algn="l">
              <a:buFont typeface="Arial" panose="020B0604020202020204" pitchFamily="34" charset="0"/>
              <a:buChar char="•"/>
            </a:pPr>
            <a:r>
              <a:rPr lang="fr-BE">
                <a:latin typeface="Avenir Next LT Pro"/>
              </a:rPr>
              <a:t>Les procurations et leurs pièces justificatives.</a:t>
            </a:r>
          </a:p>
        </p:txBody>
      </p:sp>
      <p:sp>
        <p:nvSpPr>
          <p:cNvPr id="4" name="Espace réservé du numéro de diapositive 3">
            <a:extLst>
              <a:ext uri="{FF2B5EF4-FFF2-40B4-BE49-F238E27FC236}">
                <a16:creationId xmlns:a16="http://schemas.microsoft.com/office/drawing/2014/main" id="{61E135B7-127F-39FA-1755-2B1C5D9A4A00}"/>
              </a:ext>
            </a:extLst>
          </p:cNvPr>
          <p:cNvSpPr>
            <a:spLocks noGrp="1"/>
          </p:cNvSpPr>
          <p:nvPr>
            <p:ph type="sldNum" sz="quarter" idx="4"/>
          </p:nvPr>
        </p:nvSpPr>
        <p:spPr/>
        <p:txBody>
          <a:bodyPr/>
          <a:lstStyle/>
          <a:p>
            <a:fld id="{B310C148-1F61-5E4B-832C-FF724BEAA9FC}" type="slidenum">
              <a:rPr lang="fr-FR" smtClean="0"/>
              <a:pPr/>
              <a:t>89</a:t>
            </a:fld>
            <a:endParaRPr lang="fr-FR"/>
          </a:p>
        </p:txBody>
      </p:sp>
      <p:pic>
        <p:nvPicPr>
          <p:cNvPr id="6" name="Graphique 5" descr="Boîte contour">
            <a:extLst>
              <a:ext uri="{FF2B5EF4-FFF2-40B4-BE49-F238E27FC236}">
                <a16:creationId xmlns:a16="http://schemas.microsoft.com/office/drawing/2014/main" id="{0CBD2E3A-3745-EB9B-7859-3FB30817DF8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843910" y="5129705"/>
            <a:ext cx="1730189" cy="1730189"/>
          </a:xfrm>
          <a:prstGeom prst="rect">
            <a:avLst/>
          </a:prstGeom>
        </p:spPr>
      </p:pic>
    </p:spTree>
    <p:extLst>
      <p:ext uri="{BB962C8B-B14F-4D97-AF65-F5344CB8AC3E}">
        <p14:creationId xmlns:p14="http://schemas.microsoft.com/office/powerpoint/2010/main" val="26371594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8EC3E7B-2EB1-885C-57BE-80B705F63D22}"/>
              </a:ext>
            </a:extLst>
          </p:cNvPr>
          <p:cNvSpPr>
            <a:spLocks noGrp="1"/>
          </p:cNvSpPr>
          <p:nvPr>
            <p:ph type="title"/>
          </p:nvPr>
        </p:nvSpPr>
        <p:spPr>
          <a:xfrm>
            <a:off x="5772438" y="0"/>
            <a:ext cx="5218640" cy="890983"/>
          </a:xfrm>
        </p:spPr>
        <p:txBody>
          <a:bodyPr/>
          <a:lstStyle/>
          <a:p>
            <a:r>
              <a:rPr lang="fr-BE"/>
              <a:t>Le secrétaire</a:t>
            </a:r>
          </a:p>
        </p:txBody>
      </p:sp>
      <p:sp>
        <p:nvSpPr>
          <p:cNvPr id="3" name="Espace réservé du texte 2">
            <a:extLst>
              <a:ext uri="{FF2B5EF4-FFF2-40B4-BE49-F238E27FC236}">
                <a16:creationId xmlns:a16="http://schemas.microsoft.com/office/drawing/2014/main" id="{F6314490-83BE-FDE8-A2E1-C9C3BD10CCD5}"/>
              </a:ext>
            </a:extLst>
          </p:cNvPr>
          <p:cNvSpPr>
            <a:spLocks noGrp="1"/>
          </p:cNvSpPr>
          <p:nvPr>
            <p:ph type="body" idx="1"/>
          </p:nvPr>
        </p:nvSpPr>
        <p:spPr>
          <a:xfrm>
            <a:off x="4571516" y="1339273"/>
            <a:ext cx="7620484" cy="5518727"/>
          </a:xfrm>
        </p:spPr>
        <p:txBody>
          <a:bodyPr>
            <a:normAutofit fontScale="92500" lnSpcReduction="20000"/>
          </a:bodyPr>
          <a:lstStyle/>
          <a:p>
            <a:r>
              <a:rPr lang="fr-BE">
                <a:latin typeface="Avenir Next LT Pro"/>
              </a:rPr>
              <a:t>Le président du bureau de vote désigne son secrétaire parmi les électeurs de la commune. Il est votre bras droit pour toute la durée de la procédure.</a:t>
            </a:r>
          </a:p>
          <a:p>
            <a:endParaRPr lang="fr-BE"/>
          </a:p>
          <a:p>
            <a:r>
              <a:rPr lang="fr-BE">
                <a:latin typeface="Avenir Next LT Pro"/>
              </a:rPr>
              <a:t>Son rôle ?</a:t>
            </a:r>
          </a:p>
          <a:p>
            <a:endParaRPr lang="fr-BE">
              <a:latin typeface="Avenir Next LT Pro"/>
            </a:endParaRPr>
          </a:p>
          <a:p>
            <a:pPr marL="571500" indent="-571500">
              <a:buFontTx/>
              <a:buChar char="-"/>
            </a:pPr>
            <a:r>
              <a:rPr lang="fr-BE" i="1">
                <a:latin typeface="Avenir Next LT Pro"/>
              </a:rPr>
              <a:t>pointer</a:t>
            </a:r>
            <a:r>
              <a:rPr lang="fr-BE">
                <a:latin typeface="Avenir Next LT Pro"/>
              </a:rPr>
              <a:t> les électeurs entrant dans le local de vote ;</a:t>
            </a:r>
          </a:p>
          <a:p>
            <a:endParaRPr lang="fr-BE"/>
          </a:p>
          <a:p>
            <a:r>
              <a:rPr lang="fr-BE">
                <a:latin typeface="Avenir Next LT Pro"/>
              </a:rPr>
              <a:t>- sous votre supervision, compléter le PV. </a:t>
            </a:r>
          </a:p>
        </p:txBody>
      </p:sp>
      <p:sp>
        <p:nvSpPr>
          <p:cNvPr id="4" name="Espace réservé du numéro de diapositive 3">
            <a:extLst>
              <a:ext uri="{FF2B5EF4-FFF2-40B4-BE49-F238E27FC236}">
                <a16:creationId xmlns:a16="http://schemas.microsoft.com/office/drawing/2014/main" id="{0C2EC003-F86E-5656-B5E4-39AD9C35EDC5}"/>
              </a:ext>
            </a:extLst>
          </p:cNvPr>
          <p:cNvSpPr>
            <a:spLocks noGrp="1"/>
          </p:cNvSpPr>
          <p:nvPr>
            <p:ph type="sldNum" sz="quarter" idx="4"/>
          </p:nvPr>
        </p:nvSpPr>
        <p:spPr/>
        <p:txBody>
          <a:bodyPr/>
          <a:lstStyle/>
          <a:p>
            <a:fld id="{B310C148-1F61-5E4B-832C-FF724BEAA9FC}" type="slidenum">
              <a:rPr lang="fr-FR" smtClean="0"/>
              <a:pPr/>
              <a:t>9</a:t>
            </a:fld>
            <a:endParaRPr lang="fr-FR"/>
          </a:p>
        </p:txBody>
      </p:sp>
      <p:pic>
        <p:nvPicPr>
          <p:cNvPr id="6" name="Image 5" descr="Une image contenant texte, écriture manuscrite, fournitures de bureau, document&#10;&#10;Description générée automatiquement">
            <a:extLst>
              <a:ext uri="{FF2B5EF4-FFF2-40B4-BE49-F238E27FC236}">
                <a16:creationId xmlns:a16="http://schemas.microsoft.com/office/drawing/2014/main" id="{792C6CC4-49D3-E082-8E78-DF3768D492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571516" cy="6858000"/>
          </a:xfrm>
          <a:prstGeom prst="rect">
            <a:avLst/>
          </a:prstGeom>
        </p:spPr>
      </p:pic>
    </p:spTree>
    <p:extLst>
      <p:ext uri="{BB962C8B-B14F-4D97-AF65-F5344CB8AC3E}">
        <p14:creationId xmlns:p14="http://schemas.microsoft.com/office/powerpoint/2010/main" val="108490129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98120E9-7756-6959-065F-AE502E2C3639}"/>
              </a:ext>
            </a:extLst>
          </p:cNvPr>
          <p:cNvSpPr>
            <a:spLocks noGrp="1"/>
          </p:cNvSpPr>
          <p:nvPr>
            <p:ph type="title"/>
          </p:nvPr>
        </p:nvSpPr>
        <p:spPr>
          <a:xfrm>
            <a:off x="0" y="0"/>
            <a:ext cx="12192000" cy="1452282"/>
          </a:xfrm>
        </p:spPr>
        <p:txBody>
          <a:bodyPr>
            <a:normAutofit fontScale="90000"/>
          </a:bodyPr>
          <a:lstStyle/>
          <a:p>
            <a:r>
              <a:rPr lang="fr-BE">
                <a:latin typeface="Avenir Next LT Pro Demi"/>
                <a:cs typeface="Arial"/>
              </a:rPr>
              <a:t>Le colis destiné au bureau de dépouillement provincial rassemble les enveloppes contenant :</a:t>
            </a:r>
          </a:p>
        </p:txBody>
      </p:sp>
      <p:sp>
        <p:nvSpPr>
          <p:cNvPr id="3" name="Espace réservé du texte 2">
            <a:extLst>
              <a:ext uri="{FF2B5EF4-FFF2-40B4-BE49-F238E27FC236}">
                <a16:creationId xmlns:a16="http://schemas.microsoft.com/office/drawing/2014/main" id="{1789B15C-4EA5-1B74-9333-716F20FAFC78}"/>
              </a:ext>
            </a:extLst>
          </p:cNvPr>
          <p:cNvSpPr>
            <a:spLocks noGrp="1"/>
          </p:cNvSpPr>
          <p:nvPr>
            <p:ph type="body" idx="1"/>
          </p:nvPr>
        </p:nvSpPr>
        <p:spPr>
          <a:xfrm>
            <a:off x="1" y="1693643"/>
            <a:ext cx="12191999" cy="5164357"/>
          </a:xfrm>
        </p:spPr>
        <p:txBody>
          <a:bodyPr>
            <a:normAutofit/>
          </a:bodyPr>
          <a:lstStyle/>
          <a:p>
            <a:pPr marL="571500" indent="-571500" algn="l">
              <a:buFont typeface="Arial" panose="020B0604020202020204" pitchFamily="34" charset="0"/>
              <a:buChar char="•"/>
            </a:pPr>
            <a:r>
              <a:rPr lang="fr-BE" sz="4000">
                <a:latin typeface="Avenir Next LT Pro"/>
              </a:rPr>
              <a:t>Les bulletins repris pour l’élection provinciale ;</a:t>
            </a:r>
          </a:p>
          <a:p>
            <a:pPr marL="571500" indent="-571500" algn="l">
              <a:buFont typeface="Arial" panose="020B0604020202020204" pitchFamily="34" charset="0"/>
              <a:buChar char="•"/>
            </a:pPr>
            <a:endParaRPr lang="fr-BE" sz="4000"/>
          </a:p>
          <a:p>
            <a:pPr marL="571500" indent="-571500" algn="l">
              <a:buFont typeface="Arial" panose="020B0604020202020204" pitchFamily="34" charset="0"/>
              <a:buChar char="•"/>
            </a:pPr>
            <a:r>
              <a:rPr lang="fr-BE" sz="4000">
                <a:latin typeface="Avenir Next LT Pro"/>
              </a:rPr>
              <a:t>Les bulletins inutilisés pour l’élection provinciale ;</a:t>
            </a:r>
          </a:p>
          <a:p>
            <a:pPr algn="l"/>
            <a:endParaRPr lang="fr-BE" sz="4000"/>
          </a:p>
          <a:p>
            <a:pPr marL="571500" indent="-571500" algn="l">
              <a:buFont typeface="Arial" panose="020B0604020202020204" pitchFamily="34" charset="0"/>
              <a:buChar char="•"/>
            </a:pPr>
            <a:r>
              <a:rPr lang="fr-BE" sz="4000">
                <a:latin typeface="Avenir Next LT Pro"/>
              </a:rPr>
              <a:t>L’urne contenant les bulletins de l’élection provinciale. </a:t>
            </a:r>
          </a:p>
        </p:txBody>
      </p:sp>
      <p:sp>
        <p:nvSpPr>
          <p:cNvPr id="4" name="Espace réservé du numéro de diapositive 3">
            <a:extLst>
              <a:ext uri="{FF2B5EF4-FFF2-40B4-BE49-F238E27FC236}">
                <a16:creationId xmlns:a16="http://schemas.microsoft.com/office/drawing/2014/main" id="{61E135B7-127F-39FA-1755-2B1C5D9A4A00}"/>
              </a:ext>
            </a:extLst>
          </p:cNvPr>
          <p:cNvSpPr>
            <a:spLocks noGrp="1"/>
          </p:cNvSpPr>
          <p:nvPr>
            <p:ph type="sldNum" sz="quarter" idx="4"/>
          </p:nvPr>
        </p:nvSpPr>
        <p:spPr/>
        <p:txBody>
          <a:bodyPr/>
          <a:lstStyle/>
          <a:p>
            <a:fld id="{B310C148-1F61-5E4B-832C-FF724BEAA9FC}" type="slidenum">
              <a:rPr lang="fr-FR" smtClean="0"/>
              <a:pPr/>
              <a:t>90</a:t>
            </a:fld>
            <a:endParaRPr lang="fr-FR"/>
          </a:p>
        </p:txBody>
      </p:sp>
      <p:pic>
        <p:nvPicPr>
          <p:cNvPr id="8" name="Graphique 7" descr="Boîte avec un remplissage uni">
            <a:extLst>
              <a:ext uri="{FF2B5EF4-FFF2-40B4-BE49-F238E27FC236}">
                <a16:creationId xmlns:a16="http://schemas.microsoft.com/office/drawing/2014/main" id="{65625E31-1B7B-82EB-1A91-5D6063568A4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478654" y="4624022"/>
            <a:ext cx="1481636" cy="1481636"/>
          </a:xfrm>
          <a:prstGeom prst="rect">
            <a:avLst/>
          </a:prstGeom>
        </p:spPr>
      </p:pic>
    </p:spTree>
    <p:extLst>
      <p:ext uri="{BB962C8B-B14F-4D97-AF65-F5344CB8AC3E}">
        <p14:creationId xmlns:p14="http://schemas.microsoft.com/office/powerpoint/2010/main" val="10727498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9F1BD4A-DF1A-7132-9ECD-5E67321D0F47}"/>
              </a:ext>
            </a:extLst>
          </p:cNvPr>
          <p:cNvSpPr>
            <a:spLocks noGrp="1"/>
          </p:cNvSpPr>
          <p:nvPr>
            <p:ph type="title"/>
          </p:nvPr>
        </p:nvSpPr>
        <p:spPr>
          <a:xfrm>
            <a:off x="1209863" y="145856"/>
            <a:ext cx="9772268" cy="855124"/>
          </a:xfrm>
        </p:spPr>
        <p:txBody>
          <a:bodyPr/>
          <a:lstStyle/>
          <a:p>
            <a:r>
              <a:rPr lang="fr-BE"/>
              <a:t>Acheminement des paquets (1) </a:t>
            </a:r>
          </a:p>
        </p:txBody>
      </p:sp>
      <p:sp>
        <p:nvSpPr>
          <p:cNvPr id="3" name="Espace réservé du texte 2">
            <a:extLst>
              <a:ext uri="{FF2B5EF4-FFF2-40B4-BE49-F238E27FC236}">
                <a16:creationId xmlns:a16="http://schemas.microsoft.com/office/drawing/2014/main" id="{62FA0209-6A2E-3D49-5C9B-B6D48C0F98DE}"/>
              </a:ext>
            </a:extLst>
          </p:cNvPr>
          <p:cNvSpPr>
            <a:spLocks noGrp="1"/>
          </p:cNvSpPr>
          <p:nvPr>
            <p:ph type="body" idx="1"/>
          </p:nvPr>
        </p:nvSpPr>
        <p:spPr>
          <a:xfrm>
            <a:off x="1" y="2957341"/>
            <a:ext cx="12191999" cy="3092824"/>
          </a:xfrm>
        </p:spPr>
        <p:txBody>
          <a:bodyPr>
            <a:normAutofit/>
          </a:bodyPr>
          <a:lstStyle/>
          <a:p>
            <a:r>
              <a:rPr lang="fr-BE" sz="4000"/>
              <a:t>Vous êtes chargé de transmettre les colis destinés aux bureaux de dépouillement communal et provincial. Vous pouvez vous faire assister d’un assesseur.  </a:t>
            </a:r>
          </a:p>
        </p:txBody>
      </p:sp>
      <p:sp>
        <p:nvSpPr>
          <p:cNvPr id="4" name="Espace réservé du numéro de diapositive 3">
            <a:extLst>
              <a:ext uri="{FF2B5EF4-FFF2-40B4-BE49-F238E27FC236}">
                <a16:creationId xmlns:a16="http://schemas.microsoft.com/office/drawing/2014/main" id="{F4D8DE1B-EF63-4442-2B89-7084701933D8}"/>
              </a:ext>
            </a:extLst>
          </p:cNvPr>
          <p:cNvSpPr>
            <a:spLocks noGrp="1"/>
          </p:cNvSpPr>
          <p:nvPr>
            <p:ph type="sldNum" sz="quarter" idx="4"/>
          </p:nvPr>
        </p:nvSpPr>
        <p:spPr/>
        <p:txBody>
          <a:bodyPr/>
          <a:lstStyle/>
          <a:p>
            <a:fld id="{B310C148-1F61-5E4B-832C-FF724BEAA9FC}" type="slidenum">
              <a:rPr lang="fr-FR" smtClean="0"/>
              <a:pPr/>
              <a:t>91</a:t>
            </a:fld>
            <a:endParaRPr lang="fr-FR"/>
          </a:p>
        </p:txBody>
      </p:sp>
      <p:pic>
        <p:nvPicPr>
          <p:cNvPr id="6" name="Graphique 5" descr="Camion avec un remplissage uni">
            <a:extLst>
              <a:ext uri="{FF2B5EF4-FFF2-40B4-BE49-F238E27FC236}">
                <a16:creationId xmlns:a16="http://schemas.microsoft.com/office/drawing/2014/main" id="{1C6BDFBB-7E99-3B10-3EE3-FE7249E9EC0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587129" y="1222969"/>
            <a:ext cx="1435359" cy="1435359"/>
          </a:xfrm>
          <a:prstGeom prst="rect">
            <a:avLst/>
          </a:prstGeom>
        </p:spPr>
      </p:pic>
    </p:spTree>
    <p:extLst>
      <p:ext uri="{BB962C8B-B14F-4D97-AF65-F5344CB8AC3E}">
        <p14:creationId xmlns:p14="http://schemas.microsoft.com/office/powerpoint/2010/main" val="393948435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9F1BD4A-DF1A-7132-9ECD-5E67321D0F47}"/>
              </a:ext>
            </a:extLst>
          </p:cNvPr>
          <p:cNvSpPr>
            <a:spLocks noGrp="1"/>
          </p:cNvSpPr>
          <p:nvPr>
            <p:ph type="title"/>
          </p:nvPr>
        </p:nvSpPr>
        <p:spPr>
          <a:xfrm>
            <a:off x="1209863" y="145856"/>
            <a:ext cx="9772268" cy="855124"/>
          </a:xfrm>
        </p:spPr>
        <p:txBody>
          <a:bodyPr/>
          <a:lstStyle/>
          <a:p>
            <a:r>
              <a:rPr lang="fr-BE"/>
              <a:t>Acheminement des paquets (2) </a:t>
            </a:r>
          </a:p>
        </p:txBody>
      </p:sp>
      <p:sp>
        <p:nvSpPr>
          <p:cNvPr id="3" name="Espace réservé du texte 2">
            <a:extLst>
              <a:ext uri="{FF2B5EF4-FFF2-40B4-BE49-F238E27FC236}">
                <a16:creationId xmlns:a16="http://schemas.microsoft.com/office/drawing/2014/main" id="{62FA0209-6A2E-3D49-5C9B-B6D48C0F98DE}"/>
              </a:ext>
            </a:extLst>
          </p:cNvPr>
          <p:cNvSpPr>
            <a:spLocks noGrp="1"/>
          </p:cNvSpPr>
          <p:nvPr>
            <p:ph type="body" idx="1"/>
          </p:nvPr>
        </p:nvSpPr>
        <p:spPr>
          <a:xfrm>
            <a:off x="1" y="1201272"/>
            <a:ext cx="12191999" cy="5656728"/>
          </a:xfrm>
        </p:spPr>
        <p:txBody>
          <a:bodyPr>
            <a:normAutofit/>
          </a:bodyPr>
          <a:lstStyle/>
          <a:p>
            <a:endParaRPr lang="fr-BE"/>
          </a:p>
          <a:p>
            <a:r>
              <a:rPr lang="fr-BE"/>
              <a:t>Si vous avez dû amener les urnes provinciales dans une autre commune ou qu’un des assesseurs ne réside plus dans la commune où il a été désigné, vous avez droit à un </a:t>
            </a:r>
            <a:r>
              <a:rPr lang="fr-BE" i="1"/>
              <a:t>remboursement de vos frais de déplacements</a:t>
            </a:r>
            <a:r>
              <a:rPr lang="fr-BE"/>
              <a:t>.</a:t>
            </a:r>
          </a:p>
          <a:p>
            <a:endParaRPr lang="fr-BE"/>
          </a:p>
          <a:p>
            <a:r>
              <a:rPr lang="fr-BE"/>
              <a:t> Cette demande est à introduire via la plateforme « Mon Espace ». </a:t>
            </a:r>
          </a:p>
        </p:txBody>
      </p:sp>
      <p:sp>
        <p:nvSpPr>
          <p:cNvPr id="4" name="Espace réservé du numéro de diapositive 3">
            <a:extLst>
              <a:ext uri="{FF2B5EF4-FFF2-40B4-BE49-F238E27FC236}">
                <a16:creationId xmlns:a16="http://schemas.microsoft.com/office/drawing/2014/main" id="{F4D8DE1B-EF63-4442-2B89-7084701933D8}"/>
              </a:ext>
            </a:extLst>
          </p:cNvPr>
          <p:cNvSpPr>
            <a:spLocks noGrp="1"/>
          </p:cNvSpPr>
          <p:nvPr>
            <p:ph type="sldNum" sz="quarter" idx="4"/>
          </p:nvPr>
        </p:nvSpPr>
        <p:spPr/>
        <p:txBody>
          <a:bodyPr/>
          <a:lstStyle/>
          <a:p>
            <a:fld id="{B310C148-1F61-5E4B-832C-FF724BEAA9FC}" type="slidenum">
              <a:rPr lang="fr-FR" smtClean="0"/>
              <a:pPr/>
              <a:t>92</a:t>
            </a:fld>
            <a:endParaRPr lang="fr-FR"/>
          </a:p>
        </p:txBody>
      </p:sp>
      <p:pic>
        <p:nvPicPr>
          <p:cNvPr id="6" name="Graphique 5" descr="Camion avec un remplissage uni">
            <a:extLst>
              <a:ext uri="{FF2B5EF4-FFF2-40B4-BE49-F238E27FC236}">
                <a16:creationId xmlns:a16="http://schemas.microsoft.com/office/drawing/2014/main" id="{1C6BDFBB-7E99-3B10-3EE3-FE7249E9EC0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336169" y="5186497"/>
            <a:ext cx="1435359" cy="1435359"/>
          </a:xfrm>
          <a:prstGeom prst="rect">
            <a:avLst/>
          </a:prstGeom>
        </p:spPr>
      </p:pic>
    </p:spTree>
    <p:extLst>
      <p:ext uri="{BB962C8B-B14F-4D97-AF65-F5344CB8AC3E}">
        <p14:creationId xmlns:p14="http://schemas.microsoft.com/office/powerpoint/2010/main" val="392345559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1465109-8058-824A-CD61-75CB52E951EA}"/>
              </a:ext>
            </a:extLst>
          </p:cNvPr>
          <p:cNvSpPr>
            <a:spLocks noGrp="1"/>
          </p:cNvSpPr>
          <p:nvPr>
            <p:ph type="title"/>
          </p:nvPr>
        </p:nvSpPr>
        <p:spPr>
          <a:xfrm>
            <a:off x="-1" y="412376"/>
            <a:ext cx="12192000" cy="681318"/>
          </a:xfrm>
        </p:spPr>
        <p:txBody>
          <a:bodyPr>
            <a:normAutofit/>
          </a:bodyPr>
          <a:lstStyle/>
          <a:p>
            <a:r>
              <a:rPr lang="fr-BE"/>
              <a:t>Formulaire de déclaration de créance</a:t>
            </a:r>
          </a:p>
        </p:txBody>
      </p:sp>
      <p:sp>
        <p:nvSpPr>
          <p:cNvPr id="3" name="Espace réservé du texte 2">
            <a:extLst>
              <a:ext uri="{FF2B5EF4-FFF2-40B4-BE49-F238E27FC236}">
                <a16:creationId xmlns:a16="http://schemas.microsoft.com/office/drawing/2014/main" id="{CD66E2AF-9CBF-D0D7-FD4B-159A3EED136C}"/>
              </a:ext>
            </a:extLst>
          </p:cNvPr>
          <p:cNvSpPr>
            <a:spLocks noGrp="1"/>
          </p:cNvSpPr>
          <p:nvPr>
            <p:ph type="body" idx="1"/>
          </p:nvPr>
        </p:nvSpPr>
        <p:spPr>
          <a:xfrm>
            <a:off x="1" y="1730192"/>
            <a:ext cx="12191999" cy="4616827"/>
          </a:xfrm>
        </p:spPr>
        <p:txBody>
          <a:bodyPr/>
          <a:lstStyle/>
          <a:p>
            <a:r>
              <a:rPr lang="fr-BE">
                <a:latin typeface="Avenir Next LT Pro"/>
              </a:rPr>
              <a:t>Avant de libérer les assesseurs et le secrétaire, assurez-vous qu’ils ont bien reçu l’information concernant le formulaire de déclaration de créance « Remboursement des frais de déplacement des membres du bureau électoral » et qu’ils savent comment le compléter.</a:t>
            </a:r>
          </a:p>
          <a:p>
            <a:r>
              <a:rPr lang="fr-BE">
                <a:latin typeface="Avenir Next LT Pro"/>
              </a:rPr>
              <a:t>Ce dernier sera accessible via la plateforme </a:t>
            </a:r>
          </a:p>
          <a:p>
            <a:r>
              <a:rPr lang="fr-BE">
                <a:latin typeface="Avenir Next LT Pro"/>
              </a:rPr>
              <a:t>« Mon Espace ». </a:t>
            </a:r>
          </a:p>
        </p:txBody>
      </p:sp>
      <p:sp>
        <p:nvSpPr>
          <p:cNvPr id="4" name="Espace réservé du numéro de diapositive 3">
            <a:extLst>
              <a:ext uri="{FF2B5EF4-FFF2-40B4-BE49-F238E27FC236}">
                <a16:creationId xmlns:a16="http://schemas.microsoft.com/office/drawing/2014/main" id="{737472D8-1C46-F0E7-A098-B2FF447AE6A0}"/>
              </a:ext>
            </a:extLst>
          </p:cNvPr>
          <p:cNvSpPr>
            <a:spLocks noGrp="1"/>
          </p:cNvSpPr>
          <p:nvPr>
            <p:ph type="sldNum" sz="quarter" idx="4"/>
          </p:nvPr>
        </p:nvSpPr>
        <p:spPr/>
        <p:txBody>
          <a:bodyPr/>
          <a:lstStyle/>
          <a:p>
            <a:fld id="{B310C148-1F61-5E4B-832C-FF724BEAA9FC}" type="slidenum">
              <a:rPr lang="fr-FR" smtClean="0"/>
              <a:pPr/>
              <a:t>93</a:t>
            </a:fld>
            <a:endParaRPr lang="fr-FR"/>
          </a:p>
        </p:txBody>
      </p:sp>
      <p:pic>
        <p:nvPicPr>
          <p:cNvPr id="6" name="Graphique 5" descr="Pièces contour">
            <a:extLst>
              <a:ext uri="{FF2B5EF4-FFF2-40B4-BE49-F238E27FC236}">
                <a16:creationId xmlns:a16="http://schemas.microsoft.com/office/drawing/2014/main" id="{10314A99-1378-15AE-DC7E-6D2A1C65710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423994" y="4852496"/>
            <a:ext cx="2007000" cy="2007000"/>
          </a:xfrm>
          <a:prstGeom prst="rect">
            <a:avLst/>
          </a:prstGeom>
        </p:spPr>
      </p:pic>
    </p:spTree>
    <p:extLst>
      <p:ext uri="{BB962C8B-B14F-4D97-AF65-F5344CB8AC3E}">
        <p14:creationId xmlns:p14="http://schemas.microsoft.com/office/powerpoint/2010/main" val="103852041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463ADB1-FF85-5A12-CE75-7296305CDA25}"/>
              </a:ext>
            </a:extLst>
          </p:cNvPr>
          <p:cNvSpPr>
            <a:spLocks noGrp="1"/>
          </p:cNvSpPr>
          <p:nvPr>
            <p:ph type="title"/>
          </p:nvPr>
        </p:nvSpPr>
        <p:spPr>
          <a:xfrm>
            <a:off x="0" y="21191"/>
            <a:ext cx="12192000" cy="866315"/>
          </a:xfrm>
        </p:spPr>
        <p:txBody>
          <a:bodyPr/>
          <a:lstStyle/>
          <a:p>
            <a:r>
              <a:rPr lang="fr-BE"/>
              <a:t>Remise de l’urne au bureau de dépouillement</a:t>
            </a:r>
          </a:p>
        </p:txBody>
      </p:sp>
      <p:sp>
        <p:nvSpPr>
          <p:cNvPr id="3" name="Espace réservé du texte 2">
            <a:extLst>
              <a:ext uri="{FF2B5EF4-FFF2-40B4-BE49-F238E27FC236}">
                <a16:creationId xmlns:a16="http://schemas.microsoft.com/office/drawing/2014/main" id="{F97B11D6-2E0C-8A14-957A-4E1ACAC39874}"/>
              </a:ext>
            </a:extLst>
          </p:cNvPr>
          <p:cNvSpPr>
            <a:spLocks noGrp="1"/>
          </p:cNvSpPr>
          <p:nvPr>
            <p:ph type="body" idx="1"/>
          </p:nvPr>
        </p:nvSpPr>
        <p:spPr>
          <a:xfrm>
            <a:off x="0" y="1299881"/>
            <a:ext cx="12191999" cy="5536927"/>
          </a:xfrm>
        </p:spPr>
        <p:txBody>
          <a:bodyPr/>
          <a:lstStyle/>
          <a:p>
            <a:r>
              <a:rPr lang="fr-BE"/>
              <a:t>Accompagné de l’assesseur que vous aurez désigné à cet effet, transportez sans tarder les colis au local de dépouillement communal correspondant à votre bureau. Les témoins qui le désirent peuvent vous accompagner.</a:t>
            </a:r>
          </a:p>
          <a:p>
            <a:endParaRPr lang="fr-BE"/>
          </a:p>
          <a:p>
            <a:r>
              <a:rPr lang="fr-BE"/>
              <a:t>Remettez-le ou les colis au président du bureau de dépouillement, qui vous donnera en échange un récépissé, à conserver par vos soins. </a:t>
            </a:r>
          </a:p>
        </p:txBody>
      </p:sp>
      <p:sp>
        <p:nvSpPr>
          <p:cNvPr id="4" name="Espace réservé du numéro de diapositive 3">
            <a:extLst>
              <a:ext uri="{FF2B5EF4-FFF2-40B4-BE49-F238E27FC236}">
                <a16:creationId xmlns:a16="http://schemas.microsoft.com/office/drawing/2014/main" id="{55058A46-7CDB-B76C-749C-61ED543F90D7}"/>
              </a:ext>
            </a:extLst>
          </p:cNvPr>
          <p:cNvSpPr>
            <a:spLocks noGrp="1"/>
          </p:cNvSpPr>
          <p:nvPr>
            <p:ph type="sldNum" sz="quarter" idx="4"/>
          </p:nvPr>
        </p:nvSpPr>
        <p:spPr/>
        <p:txBody>
          <a:bodyPr/>
          <a:lstStyle/>
          <a:p>
            <a:fld id="{B310C148-1F61-5E4B-832C-FF724BEAA9FC}" type="slidenum">
              <a:rPr lang="fr-FR" smtClean="0"/>
              <a:pPr/>
              <a:t>94</a:t>
            </a:fld>
            <a:endParaRPr lang="fr-FR"/>
          </a:p>
        </p:txBody>
      </p:sp>
      <p:pic>
        <p:nvPicPr>
          <p:cNvPr id="6" name="Graphique 5" descr="Contrôle boîte de réception avec un remplissage uni">
            <a:extLst>
              <a:ext uri="{FF2B5EF4-FFF2-40B4-BE49-F238E27FC236}">
                <a16:creationId xmlns:a16="http://schemas.microsoft.com/office/drawing/2014/main" id="{D56D9F21-8E95-6A79-E8C9-0FE3B55FEB1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998362" y="5020243"/>
            <a:ext cx="1639455" cy="1639455"/>
          </a:xfrm>
          <a:prstGeom prst="rect">
            <a:avLst/>
          </a:prstGeom>
        </p:spPr>
      </p:pic>
    </p:spTree>
    <p:extLst>
      <p:ext uri="{BB962C8B-B14F-4D97-AF65-F5344CB8AC3E}">
        <p14:creationId xmlns:p14="http://schemas.microsoft.com/office/powerpoint/2010/main" val="20241923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C1AF53A-AD9C-0895-6497-B7186022A89D}"/>
              </a:ext>
            </a:extLst>
          </p:cNvPr>
          <p:cNvSpPr>
            <a:spLocks noGrp="1"/>
          </p:cNvSpPr>
          <p:nvPr>
            <p:ph type="title"/>
          </p:nvPr>
        </p:nvSpPr>
        <p:spPr>
          <a:xfrm>
            <a:off x="1209863" y="145856"/>
            <a:ext cx="9772268" cy="1396675"/>
          </a:xfrm>
        </p:spPr>
        <p:txBody>
          <a:bodyPr/>
          <a:lstStyle/>
          <a:p>
            <a:r>
              <a:rPr lang="fr-BE"/>
              <a:t>Encodage des jetons de présence dans </a:t>
            </a:r>
            <a:r>
              <a:rPr lang="fr-BE" i="1"/>
              <a:t>Mon Espace (1)</a:t>
            </a:r>
          </a:p>
        </p:txBody>
      </p:sp>
      <p:sp>
        <p:nvSpPr>
          <p:cNvPr id="3" name="Espace réservé du texte 2">
            <a:extLst>
              <a:ext uri="{FF2B5EF4-FFF2-40B4-BE49-F238E27FC236}">
                <a16:creationId xmlns:a16="http://schemas.microsoft.com/office/drawing/2014/main" id="{6066FCE1-D816-C30E-35B0-F82F8B67030D}"/>
              </a:ext>
            </a:extLst>
          </p:cNvPr>
          <p:cNvSpPr>
            <a:spLocks noGrp="1"/>
          </p:cNvSpPr>
          <p:nvPr>
            <p:ph type="body" idx="1"/>
          </p:nvPr>
        </p:nvSpPr>
        <p:spPr>
          <a:xfrm>
            <a:off x="231710" y="1793989"/>
            <a:ext cx="11807890" cy="4825885"/>
          </a:xfrm>
        </p:spPr>
        <p:txBody>
          <a:bodyPr/>
          <a:lstStyle/>
          <a:p>
            <a:r>
              <a:rPr lang="fr-BE">
                <a:latin typeface="Avenir Next LT Pro"/>
              </a:rPr>
              <a:t>Le président doit encoder les coordonnées et données bancaires des assesseurs sur </a:t>
            </a:r>
            <a:r>
              <a:rPr lang="fr-BE" i="1">
                <a:latin typeface="Avenir Next LT Pro"/>
              </a:rPr>
              <a:t>Mon Espace.</a:t>
            </a:r>
            <a:r>
              <a:rPr lang="fr-BE">
                <a:latin typeface="Avenir Next LT Pro"/>
              </a:rPr>
              <a:t> </a:t>
            </a:r>
            <a:endParaRPr lang="fr-FR">
              <a:latin typeface="Avenir Next LT Pro"/>
            </a:endParaRPr>
          </a:p>
          <a:p>
            <a:r>
              <a:rPr lang="fr-BE">
                <a:latin typeface="Avenir Next LT Pro"/>
              </a:rPr>
              <a:t>Deux possibilités :</a:t>
            </a:r>
          </a:p>
          <a:p>
            <a:pPr marL="742950" indent="-742950">
              <a:buAutoNum type="arabicParenR"/>
            </a:pPr>
            <a:r>
              <a:rPr lang="fr-BE">
                <a:latin typeface="Avenir Next LT Pro"/>
              </a:rPr>
              <a:t>Si un ordinateur avec connexion est disponible au centre de dépouillement, vous pouvez en profiter pour réaliser cette dernière tâche;</a:t>
            </a:r>
          </a:p>
          <a:p>
            <a:pPr marL="742950" indent="-742950">
              <a:buAutoNum type="arabicParenR"/>
            </a:pPr>
            <a:r>
              <a:rPr lang="fr-BE">
                <a:latin typeface="Avenir Next LT Pro"/>
              </a:rPr>
              <a:t>Vous vous connectez sur votre ordinateur ou smartphone dans les 30 jours qui suivent.</a:t>
            </a:r>
            <a:endParaRPr lang="fr-BE"/>
          </a:p>
          <a:p>
            <a:endParaRPr lang="fr-BE"/>
          </a:p>
        </p:txBody>
      </p:sp>
      <p:sp>
        <p:nvSpPr>
          <p:cNvPr id="4" name="Espace réservé du numéro de diapositive 3">
            <a:extLst>
              <a:ext uri="{FF2B5EF4-FFF2-40B4-BE49-F238E27FC236}">
                <a16:creationId xmlns:a16="http://schemas.microsoft.com/office/drawing/2014/main" id="{A450B980-A615-9D22-D595-007902EC89A0}"/>
              </a:ext>
            </a:extLst>
          </p:cNvPr>
          <p:cNvSpPr>
            <a:spLocks noGrp="1"/>
          </p:cNvSpPr>
          <p:nvPr>
            <p:ph type="sldNum" sz="quarter" idx="4"/>
          </p:nvPr>
        </p:nvSpPr>
        <p:spPr/>
        <p:txBody>
          <a:bodyPr/>
          <a:lstStyle/>
          <a:p>
            <a:fld id="{B310C148-1F61-5E4B-832C-FF724BEAA9FC}" type="slidenum">
              <a:rPr lang="fr-FR" smtClean="0"/>
              <a:pPr/>
              <a:t>95</a:t>
            </a:fld>
            <a:endParaRPr lang="fr-FR"/>
          </a:p>
        </p:txBody>
      </p:sp>
      <p:pic>
        <p:nvPicPr>
          <p:cNvPr id="6" name="Graphique 5" descr="Euro avec un remplissage uni">
            <a:extLst>
              <a:ext uri="{FF2B5EF4-FFF2-40B4-BE49-F238E27FC236}">
                <a16:creationId xmlns:a16="http://schemas.microsoft.com/office/drawing/2014/main" id="{2AF79C62-374A-762A-E530-B8D0DBEE6ED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20767114">
            <a:off x="96336" y="5847265"/>
            <a:ext cx="914400" cy="914400"/>
          </a:xfrm>
          <a:prstGeom prst="rect">
            <a:avLst/>
          </a:prstGeom>
        </p:spPr>
      </p:pic>
      <p:pic>
        <p:nvPicPr>
          <p:cNvPr id="8" name="Graphique 7" descr="Argent contour">
            <a:extLst>
              <a:ext uri="{FF2B5EF4-FFF2-40B4-BE49-F238E27FC236}">
                <a16:creationId xmlns:a16="http://schemas.microsoft.com/office/drawing/2014/main" id="{930EDC34-E6CA-822E-608D-BD1476C1EC7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20979166">
            <a:off x="10698994" y="207414"/>
            <a:ext cx="1350540" cy="1350540"/>
          </a:xfrm>
          <a:prstGeom prst="rect">
            <a:avLst/>
          </a:prstGeom>
        </p:spPr>
      </p:pic>
    </p:spTree>
    <p:extLst>
      <p:ext uri="{BB962C8B-B14F-4D97-AF65-F5344CB8AC3E}">
        <p14:creationId xmlns:p14="http://schemas.microsoft.com/office/powerpoint/2010/main" val="142229149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C1AF53A-AD9C-0895-6497-B7186022A89D}"/>
              </a:ext>
            </a:extLst>
          </p:cNvPr>
          <p:cNvSpPr>
            <a:spLocks noGrp="1"/>
          </p:cNvSpPr>
          <p:nvPr>
            <p:ph type="title"/>
          </p:nvPr>
        </p:nvSpPr>
        <p:spPr>
          <a:xfrm>
            <a:off x="1209863" y="145856"/>
            <a:ext cx="9772268" cy="1396675"/>
          </a:xfrm>
        </p:spPr>
        <p:txBody>
          <a:bodyPr/>
          <a:lstStyle/>
          <a:p>
            <a:r>
              <a:rPr lang="fr-BE"/>
              <a:t>Encodage des jetons de présence dans </a:t>
            </a:r>
            <a:r>
              <a:rPr lang="fr-BE" i="1"/>
              <a:t>Mon Espace (2)</a:t>
            </a:r>
          </a:p>
        </p:txBody>
      </p:sp>
      <p:sp>
        <p:nvSpPr>
          <p:cNvPr id="3" name="Espace réservé du texte 2">
            <a:extLst>
              <a:ext uri="{FF2B5EF4-FFF2-40B4-BE49-F238E27FC236}">
                <a16:creationId xmlns:a16="http://schemas.microsoft.com/office/drawing/2014/main" id="{6066FCE1-D816-C30E-35B0-F82F8B67030D}"/>
              </a:ext>
            </a:extLst>
          </p:cNvPr>
          <p:cNvSpPr>
            <a:spLocks noGrp="1"/>
          </p:cNvSpPr>
          <p:nvPr>
            <p:ph type="body" idx="1"/>
          </p:nvPr>
        </p:nvSpPr>
        <p:spPr>
          <a:xfrm>
            <a:off x="192055" y="2826863"/>
            <a:ext cx="11807890" cy="2400324"/>
          </a:xfrm>
        </p:spPr>
        <p:txBody>
          <a:bodyPr/>
          <a:lstStyle/>
          <a:p>
            <a:r>
              <a:rPr lang="fr-BE"/>
              <a:t>Si un assesseur quitte son poste, il partagera la moitié de son jeton de présence avec la personne qui le remplace, peu importe le temps passé en poste par chacun.</a:t>
            </a:r>
          </a:p>
          <a:p>
            <a:endParaRPr lang="fr-BE"/>
          </a:p>
        </p:txBody>
      </p:sp>
      <p:sp>
        <p:nvSpPr>
          <p:cNvPr id="4" name="Espace réservé du numéro de diapositive 3">
            <a:extLst>
              <a:ext uri="{FF2B5EF4-FFF2-40B4-BE49-F238E27FC236}">
                <a16:creationId xmlns:a16="http://schemas.microsoft.com/office/drawing/2014/main" id="{A450B980-A615-9D22-D595-007902EC89A0}"/>
              </a:ext>
            </a:extLst>
          </p:cNvPr>
          <p:cNvSpPr>
            <a:spLocks noGrp="1"/>
          </p:cNvSpPr>
          <p:nvPr>
            <p:ph type="sldNum" sz="quarter" idx="4"/>
          </p:nvPr>
        </p:nvSpPr>
        <p:spPr/>
        <p:txBody>
          <a:bodyPr/>
          <a:lstStyle/>
          <a:p>
            <a:fld id="{B310C148-1F61-5E4B-832C-FF724BEAA9FC}" type="slidenum">
              <a:rPr lang="fr-FR" smtClean="0"/>
              <a:pPr/>
              <a:t>96</a:t>
            </a:fld>
            <a:endParaRPr lang="fr-FR"/>
          </a:p>
        </p:txBody>
      </p:sp>
      <p:pic>
        <p:nvPicPr>
          <p:cNvPr id="6" name="Graphique 5" descr="Euro avec un remplissage uni">
            <a:extLst>
              <a:ext uri="{FF2B5EF4-FFF2-40B4-BE49-F238E27FC236}">
                <a16:creationId xmlns:a16="http://schemas.microsoft.com/office/drawing/2014/main" id="{2AF79C62-374A-762A-E530-B8D0DBEE6ED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20767114">
            <a:off x="96336" y="5847265"/>
            <a:ext cx="914400" cy="914400"/>
          </a:xfrm>
          <a:prstGeom prst="rect">
            <a:avLst/>
          </a:prstGeom>
        </p:spPr>
      </p:pic>
      <p:pic>
        <p:nvPicPr>
          <p:cNvPr id="8" name="Graphique 7" descr="Argent contour">
            <a:extLst>
              <a:ext uri="{FF2B5EF4-FFF2-40B4-BE49-F238E27FC236}">
                <a16:creationId xmlns:a16="http://schemas.microsoft.com/office/drawing/2014/main" id="{930EDC34-E6CA-822E-608D-BD1476C1EC7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20979166">
            <a:off x="10698994" y="207414"/>
            <a:ext cx="1350540" cy="1350540"/>
          </a:xfrm>
          <a:prstGeom prst="rect">
            <a:avLst/>
          </a:prstGeom>
        </p:spPr>
      </p:pic>
    </p:spTree>
    <p:extLst>
      <p:ext uri="{BB962C8B-B14F-4D97-AF65-F5344CB8AC3E}">
        <p14:creationId xmlns:p14="http://schemas.microsoft.com/office/powerpoint/2010/main" val="377396787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36D3EB3-4691-5A20-FC8D-63ADB49ADB52}"/>
              </a:ext>
            </a:extLst>
          </p:cNvPr>
          <p:cNvSpPr>
            <a:spLocks noGrp="1"/>
          </p:cNvSpPr>
          <p:nvPr>
            <p:ph type="title"/>
          </p:nvPr>
        </p:nvSpPr>
        <p:spPr>
          <a:xfrm>
            <a:off x="0" y="0"/>
            <a:ext cx="12192000" cy="896471"/>
          </a:xfrm>
        </p:spPr>
        <p:txBody>
          <a:bodyPr/>
          <a:lstStyle/>
          <a:p>
            <a:r>
              <a:rPr lang="fr-BE"/>
              <a:t>Votre tâche est terminée</a:t>
            </a:r>
          </a:p>
        </p:txBody>
      </p:sp>
      <p:sp>
        <p:nvSpPr>
          <p:cNvPr id="3" name="Espace réservé du texte 2">
            <a:extLst>
              <a:ext uri="{FF2B5EF4-FFF2-40B4-BE49-F238E27FC236}">
                <a16:creationId xmlns:a16="http://schemas.microsoft.com/office/drawing/2014/main" id="{FC4E311E-4F32-3869-0A77-34F65A6B2A6D}"/>
              </a:ext>
            </a:extLst>
          </p:cNvPr>
          <p:cNvSpPr>
            <a:spLocks noGrp="1"/>
          </p:cNvSpPr>
          <p:nvPr>
            <p:ph type="body" idx="1"/>
          </p:nvPr>
        </p:nvSpPr>
        <p:spPr>
          <a:xfrm>
            <a:off x="1209866" y="1980304"/>
            <a:ext cx="9772267" cy="1443318"/>
          </a:xfrm>
        </p:spPr>
        <p:txBody>
          <a:bodyPr/>
          <a:lstStyle/>
          <a:p>
            <a:r>
              <a:rPr lang="fr-BE"/>
              <a:t>Nous vous remercions de votre précieuse collaboration à la bonne conduite du scrutin</a:t>
            </a:r>
          </a:p>
        </p:txBody>
      </p:sp>
      <p:sp>
        <p:nvSpPr>
          <p:cNvPr id="4" name="Espace réservé du numéro de diapositive 3">
            <a:extLst>
              <a:ext uri="{FF2B5EF4-FFF2-40B4-BE49-F238E27FC236}">
                <a16:creationId xmlns:a16="http://schemas.microsoft.com/office/drawing/2014/main" id="{7A2D3629-0FED-CE32-C207-CE12AB525A2F}"/>
              </a:ext>
            </a:extLst>
          </p:cNvPr>
          <p:cNvSpPr>
            <a:spLocks noGrp="1"/>
          </p:cNvSpPr>
          <p:nvPr>
            <p:ph type="sldNum" sz="quarter" idx="4"/>
          </p:nvPr>
        </p:nvSpPr>
        <p:spPr/>
        <p:txBody>
          <a:bodyPr/>
          <a:lstStyle/>
          <a:p>
            <a:fld id="{B310C148-1F61-5E4B-832C-FF724BEAA9FC}" type="slidenum">
              <a:rPr lang="fr-FR" smtClean="0"/>
              <a:pPr/>
              <a:t>97</a:t>
            </a:fld>
            <a:endParaRPr lang="fr-FR"/>
          </a:p>
        </p:txBody>
      </p:sp>
      <p:pic>
        <p:nvPicPr>
          <p:cNvPr id="6" name="Graphique 5" descr="Femme avec mains jointes">
            <a:extLst>
              <a:ext uri="{FF2B5EF4-FFF2-40B4-BE49-F238E27FC236}">
                <a16:creationId xmlns:a16="http://schemas.microsoft.com/office/drawing/2014/main" id="{D0D06D61-EDE5-56A6-2B24-3D83F72A40E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558178" y="4074007"/>
            <a:ext cx="2653604" cy="2455574"/>
          </a:xfrm>
          <a:prstGeom prst="rect">
            <a:avLst/>
          </a:prstGeom>
        </p:spPr>
      </p:pic>
    </p:spTree>
    <p:extLst>
      <p:ext uri="{BB962C8B-B14F-4D97-AF65-F5344CB8AC3E}">
        <p14:creationId xmlns:p14="http://schemas.microsoft.com/office/powerpoint/2010/main" val="401936935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3A552B7B-EDE4-4B65-BD59-9134C0AD57F6}"/>
              </a:ext>
            </a:extLst>
          </p:cNvPr>
          <p:cNvSpPr>
            <a:spLocks noGrp="1"/>
          </p:cNvSpPr>
          <p:nvPr>
            <p:ph type="body" sz="quarter" idx="10"/>
          </p:nvPr>
        </p:nvSpPr>
        <p:spPr>
          <a:xfrm>
            <a:off x="4286016" y="2515014"/>
            <a:ext cx="7260077" cy="1209451"/>
          </a:xfrm>
        </p:spPr>
        <p:txBody>
          <a:bodyPr>
            <a:normAutofit/>
          </a:bodyPr>
          <a:lstStyle/>
          <a:p>
            <a:r>
              <a:rPr lang="fr-BE" b="0"/>
              <a:t>Merci pour votre attention !</a:t>
            </a:r>
          </a:p>
        </p:txBody>
      </p:sp>
      <p:sp>
        <p:nvSpPr>
          <p:cNvPr id="4" name="Espace réservé du texte 3">
            <a:extLst>
              <a:ext uri="{FF2B5EF4-FFF2-40B4-BE49-F238E27FC236}">
                <a16:creationId xmlns:a16="http://schemas.microsoft.com/office/drawing/2014/main" id="{80A8286E-3D03-473F-A658-3105A6B555FA}"/>
              </a:ext>
            </a:extLst>
          </p:cNvPr>
          <p:cNvSpPr>
            <a:spLocks noGrp="1"/>
          </p:cNvSpPr>
          <p:nvPr>
            <p:ph type="body" sz="quarter" idx="12"/>
          </p:nvPr>
        </p:nvSpPr>
        <p:spPr/>
        <p:txBody>
          <a:bodyPr/>
          <a:lstStyle/>
          <a:p>
            <a:r>
              <a:rPr lang="fr-BE"/>
              <a:t>SPW Intérieur et Action sociale</a:t>
            </a:r>
          </a:p>
        </p:txBody>
      </p:sp>
      <p:sp>
        <p:nvSpPr>
          <p:cNvPr id="5" name="Espace réservé du texte 4">
            <a:extLst>
              <a:ext uri="{FF2B5EF4-FFF2-40B4-BE49-F238E27FC236}">
                <a16:creationId xmlns:a16="http://schemas.microsoft.com/office/drawing/2014/main" id="{428681BB-84B4-4D90-A9C9-99F5EFA32485}"/>
              </a:ext>
            </a:extLst>
          </p:cNvPr>
          <p:cNvSpPr>
            <a:spLocks noGrp="1"/>
          </p:cNvSpPr>
          <p:nvPr>
            <p:ph type="body" sz="quarter" idx="13"/>
          </p:nvPr>
        </p:nvSpPr>
        <p:spPr/>
        <p:txBody>
          <a:bodyPr/>
          <a:lstStyle/>
          <a:p>
            <a:r>
              <a:rPr lang="fr-BE"/>
              <a:t>Direction de la Prospective et du Développement</a:t>
            </a:r>
          </a:p>
        </p:txBody>
      </p:sp>
      <p:sp>
        <p:nvSpPr>
          <p:cNvPr id="8" name="Espace réservé du texte 5">
            <a:extLst>
              <a:ext uri="{FF2B5EF4-FFF2-40B4-BE49-F238E27FC236}">
                <a16:creationId xmlns:a16="http://schemas.microsoft.com/office/drawing/2014/main" id="{BB27B592-A11E-49AB-8631-C91AA4C21F87}"/>
              </a:ext>
            </a:extLst>
          </p:cNvPr>
          <p:cNvSpPr>
            <a:spLocks noGrp="1"/>
          </p:cNvSpPr>
          <p:nvPr/>
        </p:nvSpPr>
        <p:spPr>
          <a:xfrm>
            <a:off x="10289232" y="5840963"/>
            <a:ext cx="1808162" cy="773438"/>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1200" b="1" kern="1200">
                <a:solidFill>
                  <a:srgbClr val="EF8879"/>
                </a:solidFill>
                <a:latin typeface="Avenir Next LT Pro" panose="020B0504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Avenir Next LT Pro" panose="020B05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Next LT Pro" panose="020B05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Next LT Pro" panose="020B05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Next LT Pro" panose="020B05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BE" dirty="0">
                <a:latin typeface="Avenir Next LT Pro"/>
              </a:rPr>
              <a:t>Septembre-octobre 2024</a:t>
            </a:r>
          </a:p>
        </p:txBody>
      </p:sp>
    </p:spTree>
    <p:extLst>
      <p:ext uri="{BB962C8B-B14F-4D97-AF65-F5344CB8AC3E}">
        <p14:creationId xmlns:p14="http://schemas.microsoft.com/office/powerpoint/2010/main" val="236912800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3A552B7B-EDE4-4B65-BD59-9134C0AD57F6}"/>
              </a:ext>
            </a:extLst>
          </p:cNvPr>
          <p:cNvSpPr>
            <a:spLocks noGrp="1"/>
          </p:cNvSpPr>
          <p:nvPr>
            <p:ph type="body" sz="quarter" idx="10"/>
          </p:nvPr>
        </p:nvSpPr>
        <p:spPr>
          <a:xfrm>
            <a:off x="4446495" y="2438400"/>
            <a:ext cx="7431740" cy="2178424"/>
          </a:xfrm>
        </p:spPr>
        <p:txBody>
          <a:bodyPr>
            <a:normAutofit fontScale="70000" lnSpcReduction="20000"/>
          </a:bodyPr>
          <a:lstStyle/>
          <a:p>
            <a:pPr>
              <a:lnSpc>
                <a:spcPct val="100000"/>
              </a:lnSpc>
            </a:pPr>
            <a:r>
              <a:rPr lang="fr-BE" sz="8000" b="0"/>
              <a:t>Formation des présidents de bureau de vote</a:t>
            </a:r>
          </a:p>
        </p:txBody>
      </p:sp>
      <p:sp>
        <p:nvSpPr>
          <p:cNvPr id="4" name="Espace réservé du texte 3">
            <a:extLst>
              <a:ext uri="{FF2B5EF4-FFF2-40B4-BE49-F238E27FC236}">
                <a16:creationId xmlns:a16="http://schemas.microsoft.com/office/drawing/2014/main" id="{80A8286E-3D03-473F-A658-3105A6B555FA}"/>
              </a:ext>
            </a:extLst>
          </p:cNvPr>
          <p:cNvSpPr>
            <a:spLocks noGrp="1"/>
          </p:cNvSpPr>
          <p:nvPr>
            <p:ph type="body" sz="quarter" idx="12"/>
          </p:nvPr>
        </p:nvSpPr>
        <p:spPr/>
        <p:txBody>
          <a:bodyPr/>
          <a:lstStyle/>
          <a:p>
            <a:r>
              <a:rPr lang="fr-BE"/>
              <a:t>SPW Intérieur et Action sociale</a:t>
            </a:r>
          </a:p>
        </p:txBody>
      </p:sp>
      <p:sp>
        <p:nvSpPr>
          <p:cNvPr id="5" name="Espace réservé du texte 4">
            <a:extLst>
              <a:ext uri="{FF2B5EF4-FFF2-40B4-BE49-F238E27FC236}">
                <a16:creationId xmlns:a16="http://schemas.microsoft.com/office/drawing/2014/main" id="{428681BB-84B4-4D90-A9C9-99F5EFA32485}"/>
              </a:ext>
            </a:extLst>
          </p:cNvPr>
          <p:cNvSpPr>
            <a:spLocks noGrp="1"/>
          </p:cNvSpPr>
          <p:nvPr>
            <p:ph type="body" sz="quarter" idx="13"/>
          </p:nvPr>
        </p:nvSpPr>
        <p:spPr/>
        <p:txBody>
          <a:bodyPr/>
          <a:lstStyle/>
          <a:p>
            <a:r>
              <a:rPr lang="fr-BE"/>
              <a:t>Direction de la Prospective et du Développement</a:t>
            </a:r>
          </a:p>
        </p:txBody>
      </p:sp>
      <p:sp>
        <p:nvSpPr>
          <p:cNvPr id="3" name="ZoneTexte 2">
            <a:extLst>
              <a:ext uri="{FF2B5EF4-FFF2-40B4-BE49-F238E27FC236}">
                <a16:creationId xmlns:a16="http://schemas.microsoft.com/office/drawing/2014/main" id="{4DB76084-A9AC-927C-7C30-A4607F7EFAF5}"/>
              </a:ext>
            </a:extLst>
          </p:cNvPr>
          <p:cNvSpPr txBox="1"/>
          <p:nvPr/>
        </p:nvSpPr>
        <p:spPr>
          <a:xfrm>
            <a:off x="4521868" y="4692315"/>
            <a:ext cx="6126079"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dirty="0">
                <a:hlinkClick r:id="rId2"/>
              </a:rPr>
              <a:t>Portail des élections locales</a:t>
            </a:r>
            <a:endParaRPr lang="fr-FR" dirty="0"/>
          </a:p>
          <a:p>
            <a:endParaRPr lang="fr-FR" dirty="0"/>
          </a:p>
          <a:p>
            <a:r>
              <a:rPr lang="fr-FR" dirty="0">
                <a:hlinkClick r:id="rId3"/>
              </a:rPr>
              <a:t>Vademecum bureau de vote</a:t>
            </a:r>
            <a:endParaRPr lang="fr-FR" dirty="0"/>
          </a:p>
        </p:txBody>
      </p:sp>
      <p:pic>
        <p:nvPicPr>
          <p:cNvPr id="8" name="Graphique 7" descr="Lien avec un remplissage uni">
            <a:extLst>
              <a:ext uri="{FF2B5EF4-FFF2-40B4-BE49-F238E27FC236}">
                <a16:creationId xmlns:a16="http://schemas.microsoft.com/office/drawing/2014/main" id="{62E63E83-A1E8-0B9E-CE2F-A71223C67DD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607468" y="4701245"/>
            <a:ext cx="914400" cy="914400"/>
          </a:xfrm>
          <a:prstGeom prst="rect">
            <a:avLst/>
          </a:prstGeom>
        </p:spPr>
      </p:pic>
      <p:sp>
        <p:nvSpPr>
          <p:cNvPr id="10" name="Espace réservé du texte 5">
            <a:extLst>
              <a:ext uri="{FF2B5EF4-FFF2-40B4-BE49-F238E27FC236}">
                <a16:creationId xmlns:a16="http://schemas.microsoft.com/office/drawing/2014/main" id="{BB27B592-A11E-49AB-8631-C91AA4C21F87}"/>
              </a:ext>
            </a:extLst>
          </p:cNvPr>
          <p:cNvSpPr>
            <a:spLocks noGrp="1"/>
          </p:cNvSpPr>
          <p:nvPr/>
        </p:nvSpPr>
        <p:spPr>
          <a:xfrm>
            <a:off x="10070073" y="5840963"/>
            <a:ext cx="1808162" cy="773438"/>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1200" b="1" kern="1200">
                <a:solidFill>
                  <a:srgbClr val="EF8879"/>
                </a:solidFill>
                <a:latin typeface="Avenir Next LT Pro" panose="020B0504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Avenir Next LT Pro" panose="020B05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Next LT Pro" panose="020B05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Next LT Pro" panose="020B05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Next LT Pro" panose="020B05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BE" dirty="0">
                <a:latin typeface="Avenir Next LT Pro"/>
              </a:rPr>
              <a:t>Septembre-octobre 2024</a:t>
            </a:r>
          </a:p>
        </p:txBody>
      </p:sp>
    </p:spTree>
    <p:extLst>
      <p:ext uri="{BB962C8B-B14F-4D97-AF65-F5344CB8AC3E}">
        <p14:creationId xmlns:p14="http://schemas.microsoft.com/office/powerpoint/2010/main" val="3617353307"/>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ersonnalisé 2">
      <a:majorFont>
        <a:latin typeface="Arial Rounded MT Bold"/>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c1a3df3e-33cb-4260-8132-609fc1ecef07">
      <Terms xmlns="http://schemas.microsoft.com/office/infopath/2007/PartnerControls"/>
    </lcf76f155ced4ddcb4097134ff3c332f>
    <TaxCatchAll xmlns="db7435c9-3aa2-4ddd-a3fd-7413ce4a853b" xsi:nil="true"/>
    <Nombre xmlns="c1a3df3e-33cb-4260-8132-609fc1ecef07" xsi:nil="true"/>
    <Commentaire xmlns="c1a3df3e-33cb-4260-8132-609fc1ecef07" xsi:nil="true"/>
    <Commentaires xmlns="c1a3df3e-33cb-4260-8132-609fc1ecef07"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59A65A2DD5DF44A80A654981849549B" ma:contentTypeVersion="18" ma:contentTypeDescription="Crée un document." ma:contentTypeScope="" ma:versionID="3bf5ca2aeaf005cb718f713dc87cdad4">
  <xsd:schema xmlns:xsd="http://www.w3.org/2001/XMLSchema" xmlns:xs="http://www.w3.org/2001/XMLSchema" xmlns:p="http://schemas.microsoft.com/office/2006/metadata/properties" xmlns:ns2="c1a3df3e-33cb-4260-8132-609fc1ecef07" xmlns:ns3="db7435c9-3aa2-4ddd-a3fd-7413ce4a853b" targetNamespace="http://schemas.microsoft.com/office/2006/metadata/properties" ma:root="true" ma:fieldsID="bacf2d3a0781c947960a2d904aace54c" ns2:_="" ns3:_="">
    <xsd:import namespace="c1a3df3e-33cb-4260-8132-609fc1ecef07"/>
    <xsd:import namespace="db7435c9-3aa2-4ddd-a3fd-7413ce4a853b"/>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ServiceObjectDetectorVersions" minOccurs="0"/>
                <xsd:element ref="ns2:Nombre" minOccurs="0"/>
                <xsd:element ref="ns2:Commentaire" minOccurs="0"/>
                <xsd:element ref="ns2:Commentaires" minOccurs="0"/>
                <xsd:element ref="ns2:MediaServiceSearchPropertie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1a3df3e-33cb-4260-8132-609fc1ecef0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Balises d’images" ma:readOnly="false" ma:fieldId="{5cf76f15-5ced-4ddc-b409-7134ff3c332f}" ma:taxonomyMulti="true" ma:sspId="cc4018d8-b214-4a48-af45-02710e18d619"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Location" ma:index="19" nillable="true" ma:displayName="Location" ma:indexed="true" ma:internalName="MediaServiceLocation" ma:readOnly="true">
      <xsd:simpleType>
        <xsd:restriction base="dms:Text"/>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Nombre" ma:index="21" nillable="true" ma:displayName="Nombre" ma:decimals="0" ma:format="Dropdown" ma:internalName="Nombre" ma:percentage="FALSE">
      <xsd:simpleType>
        <xsd:restriction base="dms:Number"/>
      </xsd:simpleType>
    </xsd:element>
    <xsd:element name="Commentaire" ma:index="22" nillable="true" ma:displayName="Commentaire" ma:format="Dropdown" ma:internalName="Commentaire">
      <xsd:simpleType>
        <xsd:restriction base="dms:Note">
          <xsd:maxLength value="255"/>
        </xsd:restriction>
      </xsd:simpleType>
    </xsd:element>
    <xsd:element name="Commentaires" ma:index="23" nillable="true" ma:displayName="Commentaires" ma:format="Dropdown" ma:internalName="Commentaires">
      <xsd:simpleType>
        <xsd:restriction base="dms:Note">
          <xsd:maxLength value="255"/>
        </xsd:restriction>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LengthInSeconds" ma:index="25"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db7435c9-3aa2-4ddd-a3fd-7413ce4a853b" elementFormDefault="qualified">
    <xsd:import namespace="http://schemas.microsoft.com/office/2006/documentManagement/types"/>
    <xsd:import namespace="http://schemas.microsoft.com/office/infopath/2007/PartnerControls"/>
    <xsd:element name="SharedWithUsers" ma:index="10"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Partagé avec détails" ma:internalName="SharedWithDetails" ma:readOnly="true">
      <xsd:simpleType>
        <xsd:restriction base="dms:Note">
          <xsd:maxLength value="255"/>
        </xsd:restriction>
      </xsd:simpleType>
    </xsd:element>
    <xsd:element name="TaxCatchAll" ma:index="14" nillable="true" ma:displayName="Taxonomy Catch All Column" ma:hidden="true" ma:list="{6912f9b1-2fdc-43e5-90a4-2bfe76ea57ae}" ma:internalName="TaxCatchAll" ma:showField="CatchAllData" ma:web="db7435c9-3aa2-4ddd-a3fd-7413ce4a853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7DC6B61-AC35-46CB-A280-CA476A892EB5}">
  <ds:schemaRefs>
    <ds:schemaRef ds:uri="http://schemas.microsoft.com/sharepoint/v3/contenttype/forms"/>
  </ds:schemaRefs>
</ds:datastoreItem>
</file>

<file path=customXml/itemProps2.xml><?xml version="1.0" encoding="utf-8"?>
<ds:datastoreItem xmlns:ds="http://schemas.openxmlformats.org/officeDocument/2006/customXml" ds:itemID="{3A1D104B-4924-458B-B3CC-6F02FE1BEDAF}">
  <ds:schemaRefs>
    <ds:schemaRef ds:uri="c1a3df3e-33cb-4260-8132-609fc1ecef07"/>
    <ds:schemaRef ds:uri="db7435c9-3aa2-4ddd-a3fd-7413ce4a853b"/>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620220A7-9EE6-49DE-A3E0-3370FF4E798B}">
  <ds:schemaRefs>
    <ds:schemaRef ds:uri="c1a3df3e-33cb-4260-8132-609fc1ecef07"/>
    <ds:schemaRef ds:uri="db7435c9-3aa2-4ddd-a3fd-7413ce4a853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7</TotalTime>
  <Words>4549</Words>
  <Application>Microsoft Office PowerPoint</Application>
  <PresentationFormat>Grand écran</PresentationFormat>
  <Paragraphs>602</Paragraphs>
  <Slides>99</Slides>
  <Notes>1</Notes>
  <HiddenSlides>0</HiddenSlides>
  <MMClips>0</MMClips>
  <ScaleCrop>false</ScaleCrop>
  <HeadingPairs>
    <vt:vector size="6" baseType="variant">
      <vt:variant>
        <vt:lpstr>Polices utilisées</vt:lpstr>
      </vt:variant>
      <vt:variant>
        <vt:i4>8</vt:i4>
      </vt:variant>
      <vt:variant>
        <vt:lpstr>Thème</vt:lpstr>
      </vt:variant>
      <vt:variant>
        <vt:i4>1</vt:i4>
      </vt:variant>
      <vt:variant>
        <vt:lpstr>Titres des diapositives</vt:lpstr>
      </vt:variant>
      <vt:variant>
        <vt:i4>99</vt:i4>
      </vt:variant>
    </vt:vector>
  </HeadingPairs>
  <TitlesOfParts>
    <vt:vector size="108" baseType="lpstr">
      <vt:lpstr>Arial</vt:lpstr>
      <vt:lpstr>Arial Rounded MT Bold</vt:lpstr>
      <vt:lpstr>Avenir Next LT Pro</vt:lpstr>
      <vt:lpstr>Avenir Next LT Pro Demi</vt:lpstr>
      <vt:lpstr>Calibri</vt:lpstr>
      <vt:lpstr>Nunito</vt:lpstr>
      <vt:lpstr>Times New Roman</vt:lpstr>
      <vt:lpstr>Wingdings</vt:lpstr>
      <vt:lpstr>Thème Office</vt:lpstr>
      <vt:lpstr>Présentation PowerPoint</vt:lpstr>
      <vt:lpstr>Avertissement</vt:lpstr>
      <vt:lpstr>Coordonnées utiles</vt:lpstr>
      <vt:lpstr>Contenu  -    Avant le scrutin  Le jour de scrutin  Après la clôture du scrutin  </vt:lpstr>
      <vt:lpstr>Base légale</vt:lpstr>
      <vt:lpstr>Avant le scrutin</vt:lpstr>
      <vt:lpstr>Responsabilités du président</vt:lpstr>
      <vt:lpstr>Responsabilités du président (2)</vt:lpstr>
      <vt:lpstr>Le secrétaire</vt:lpstr>
      <vt:lpstr>Les assesseurs</vt:lpstr>
      <vt:lpstr>Incompatibilités</vt:lpstr>
      <vt:lpstr>Préparation du local (1)</vt:lpstr>
      <vt:lpstr>Préparation du local (2)</vt:lpstr>
      <vt:lpstr>Vérification des équipements</vt:lpstr>
      <vt:lpstr>Disposition du local</vt:lpstr>
      <vt:lpstr>Les urnes (1)</vt:lpstr>
      <vt:lpstr>Les urnes (2)</vt:lpstr>
      <vt:lpstr>Le matériel électoral (1)</vt:lpstr>
      <vt:lpstr>Le matériel électoral (2)</vt:lpstr>
      <vt:lpstr>Le matériel électoral (3)</vt:lpstr>
      <vt:lpstr>Le matériel électoral (3)</vt:lpstr>
      <vt:lpstr>Le matériel électoral (4)</vt:lpstr>
      <vt:lpstr>Le matériel électoral (5)</vt:lpstr>
      <vt:lpstr>Le matériel électoral (6)</vt:lpstr>
      <vt:lpstr>Les textes réglementaires</vt:lpstr>
      <vt:lpstr>Dans la salle d’attente</vt:lpstr>
      <vt:lpstr>Les registres de scrutin (1)</vt:lpstr>
      <vt:lpstr>Les registres de scrutin (2)</vt:lpstr>
      <vt:lpstr>Les bulletins de vote (1)</vt:lpstr>
      <vt:lpstr>Avant l’ouverture des votes, comptez les bulletins et reportez leur nombre au PV.</vt:lpstr>
      <vt:lpstr>Les bulletins de vote (3)</vt:lpstr>
      <vt:lpstr>Les formulaires (1)</vt:lpstr>
      <vt:lpstr>Les formulaires (2)</vt:lpstr>
      <vt:lpstr>Le jour du scrutin</vt:lpstr>
      <vt:lpstr>Le jour du scrutin</vt:lpstr>
      <vt:lpstr>Les témoins (1)</vt:lpstr>
      <vt:lpstr>Les témoins (2)</vt:lpstr>
      <vt:lpstr>Les témoins (3)</vt:lpstr>
      <vt:lpstr>Si un témoin ne respecte pas ces règles, vous pouvez lui donner un avertissement ou même l'expulser du local, selon le degré de gravité que vous estimerez devoir donner à l'incident.    Consignez dans le procès-verbal la mesure prise (par exemple l'ordre d'expulsion) et les motifs de celle-ci.  </vt:lpstr>
      <vt:lpstr>Aide-mémoire</vt:lpstr>
      <vt:lpstr>Constitution du bureau de vote</vt:lpstr>
      <vt:lpstr>Que faire si le bureau est incomplet à 7h ? (1)</vt:lpstr>
      <vt:lpstr>Que faire si le bureau est incomplet à 7h ? (2)</vt:lpstr>
      <vt:lpstr>Que faire si le bureau est incomplet à 7h ? (3)</vt:lpstr>
      <vt:lpstr>Contrôle des bulletins et urnes</vt:lpstr>
      <vt:lpstr>Estampillage des bulletins de vote</vt:lpstr>
      <vt:lpstr>Présentation PowerPoint</vt:lpstr>
      <vt:lpstr>Les membres du bureau votent au préalable.  Le scrutin s’ouvre à 8h et se clôture à 13h.</vt:lpstr>
      <vt:lpstr>Présentation PowerPoint</vt:lpstr>
      <vt:lpstr>Types d’électeurs</vt:lpstr>
      <vt:lpstr>Comment cocher le registre des électeurs ? (1)</vt:lpstr>
      <vt:lpstr>Comment cocher le registre des électeurs ? (2)</vt:lpstr>
      <vt:lpstr>Police du local</vt:lpstr>
      <vt:lpstr>Au moins un isoloir aménagé par bureau de vote</vt:lpstr>
      <vt:lpstr>Une chaise est mise à la disposition des personnes à mobilité réduite n'utilisant pas un fauteuil roulant. </vt:lpstr>
      <vt:lpstr>Assistance à un électeur</vt:lpstr>
      <vt:lpstr>Un électeur ne peut être accompagnant que d’une seule personne</vt:lpstr>
      <vt:lpstr>Sont concernées par l’assistance au vote :</vt:lpstr>
      <vt:lpstr>Sont également concernées par l’assistance au vote les personnes qui connaissent des difficultés :</vt:lpstr>
      <vt:lpstr>Électeurs admis ayant changé de nom</vt:lpstr>
      <vt:lpstr>Electeurs admis bien que non-inscrits sur le registre de scrutin</vt:lpstr>
      <vt:lpstr>Procuration : principes généraux</vt:lpstr>
      <vt:lpstr>Motifs de procuration et pièce(s) justificative(s) (1)</vt:lpstr>
      <vt:lpstr>Motifs de procuration et pièces justificative (2)</vt:lpstr>
      <vt:lpstr>1) Le formulaire officiel doit être entièrement complété</vt:lpstr>
      <vt:lpstr>2) La raison de la procuration doit être spécifiée</vt:lpstr>
      <vt:lpstr>3) Le formulaire officiel doit être signé par le mandant et le porteur de procuration</vt:lpstr>
      <vt:lpstr>Présentation PowerPoint</vt:lpstr>
      <vt:lpstr>Présentation PowerPoint</vt:lpstr>
      <vt:lpstr>4) Le formulaire officiel est accompagné de la pièce justificative correspondante en annexe : certificat, attestation ou déclaration</vt:lpstr>
      <vt:lpstr>Présentation PowerPoint</vt:lpstr>
      <vt:lpstr>Présentation PowerPoint</vt:lpstr>
      <vt:lpstr>Le président ne peut en aucun cas décider du bien-fondé d'une procuration.</vt:lpstr>
      <vt:lpstr>Bulletins de vote repris</vt:lpstr>
      <vt:lpstr>La fin du scrutin à 13h</vt:lpstr>
      <vt:lpstr>Après la clôture du scrutin</vt:lpstr>
      <vt:lpstr>Les urnes restent fermées</vt:lpstr>
      <vt:lpstr>Relevés de bulletins</vt:lpstr>
      <vt:lpstr>Relevé des électeurs et assesseurs</vt:lpstr>
      <vt:lpstr>Rédaction et lecture du procès-verbal</vt:lpstr>
      <vt:lpstr>Mise sous enveloppe</vt:lpstr>
      <vt:lpstr>  Placez dans des enveloppes séparées et scellées, à remettre au bureau de dépouillement communal</vt:lpstr>
      <vt:lpstr>Le relevé des assesseurs absents (avec leurs éventuelles pièces justificatives) est à placer dans une enveloppe adressée au Procureur du Roi</vt:lpstr>
      <vt:lpstr>Le relevé des électeurs absents</vt:lpstr>
      <vt:lpstr>Placez dans autant d’enveloppes distinctes portant une étiquette de la couleur de l’élection communale : </vt:lpstr>
      <vt:lpstr>Placez dans autant d’enveloppes distinctes portant une étiquette de la couleur de l’élection provinciale : </vt:lpstr>
      <vt:lpstr>Scellez les enveloppes à l’aide de l’adhésif prévu à cet effet et faites signer les enveloppes sur ce scellé par les membres du bureau et les témoins qui le souhaitent. </vt:lpstr>
      <vt:lpstr>Le colis destiné au bureau de dépouillement communal rassemble les enveloppes contenant (1) :</vt:lpstr>
      <vt:lpstr>Le colis destiné au bureau de dépouillement communal rassemble les enveloppes contenant (2) :</vt:lpstr>
      <vt:lpstr>Le colis destiné au bureau de dépouillement provincial rassemble les enveloppes contenant :</vt:lpstr>
      <vt:lpstr>Acheminement des paquets (1) </vt:lpstr>
      <vt:lpstr>Acheminement des paquets (2) </vt:lpstr>
      <vt:lpstr>Formulaire de déclaration de créance</vt:lpstr>
      <vt:lpstr>Remise de l’urne au bureau de dépouillement</vt:lpstr>
      <vt:lpstr>Encodage des jetons de présence dans Mon Espace (1)</vt:lpstr>
      <vt:lpstr>Encodage des jetons de présence dans Mon Espace (2)</vt:lpstr>
      <vt:lpstr>Votre tâche est terminée</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Sujet de la réunion  17 juin 2021</dc:title>
  <dc:creator>DAMOISEAU Hayley</dc:creator>
  <cp:lastModifiedBy>APOLITO Thomas</cp:lastModifiedBy>
  <cp:revision>6</cp:revision>
  <dcterms:created xsi:type="dcterms:W3CDTF">2021-07-22T10:33:54Z</dcterms:created>
  <dcterms:modified xsi:type="dcterms:W3CDTF">2024-09-30T11:58:35Z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97a477d1-147d-4e34-b5e3-7b26d2f44870_Enabled">
    <vt:lpwstr>true</vt:lpwstr>
  </property>
  <property fmtid="{D5CDD505-2E9C-101B-9397-08002B2CF9AE}" pid="3" name="MSIP_Label_97a477d1-147d-4e34-b5e3-7b26d2f44870_SetDate">
    <vt:lpwstr>2021-08-03T07:55:23Z</vt:lpwstr>
  </property>
  <property fmtid="{D5CDD505-2E9C-101B-9397-08002B2CF9AE}" pid="4" name="MSIP_Label_97a477d1-147d-4e34-b5e3-7b26d2f44870_Method">
    <vt:lpwstr>Standard</vt:lpwstr>
  </property>
  <property fmtid="{D5CDD505-2E9C-101B-9397-08002B2CF9AE}" pid="5" name="MSIP_Label_97a477d1-147d-4e34-b5e3-7b26d2f44870_Name">
    <vt:lpwstr>97a477d1-147d-4e34-b5e3-7b26d2f44870</vt:lpwstr>
  </property>
  <property fmtid="{D5CDD505-2E9C-101B-9397-08002B2CF9AE}" pid="6" name="MSIP_Label_97a477d1-147d-4e34-b5e3-7b26d2f44870_SiteId">
    <vt:lpwstr>1f816a84-7aa6-4a56-b22a-7b3452fa8681</vt:lpwstr>
  </property>
  <property fmtid="{D5CDD505-2E9C-101B-9397-08002B2CF9AE}" pid="7" name="MSIP_Label_97a477d1-147d-4e34-b5e3-7b26d2f44870_ActionId">
    <vt:lpwstr>e7808798-264a-4a1d-a713-6f169b9d3493</vt:lpwstr>
  </property>
  <property fmtid="{D5CDD505-2E9C-101B-9397-08002B2CF9AE}" pid="8" name="MSIP_Label_97a477d1-147d-4e34-b5e3-7b26d2f44870_ContentBits">
    <vt:lpwstr>0</vt:lpwstr>
  </property>
  <property fmtid="{D5CDD505-2E9C-101B-9397-08002B2CF9AE}" pid="9" name="ContentTypeId">
    <vt:lpwstr>0x0101004BAF50E2762BCC488574B614F8D077D0</vt:lpwstr>
  </property>
  <property fmtid="{D5CDD505-2E9C-101B-9397-08002B2CF9AE}" pid="10" name="MediaServiceImageTags">
    <vt:lpwstr/>
  </property>
</Properties>
</file>