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handoutMasterIdLst>
    <p:handoutMasterId r:id="rId38"/>
  </p:handoutMasterIdLst>
  <p:sldIdLst>
    <p:sldId id="283" r:id="rId5"/>
    <p:sldId id="402" r:id="rId6"/>
    <p:sldId id="399" r:id="rId7"/>
    <p:sldId id="403" r:id="rId8"/>
    <p:sldId id="398" r:id="rId9"/>
    <p:sldId id="323" r:id="rId10"/>
    <p:sldId id="324" r:id="rId11"/>
    <p:sldId id="368" r:id="rId12"/>
    <p:sldId id="322" r:id="rId13"/>
    <p:sldId id="325" r:id="rId14"/>
    <p:sldId id="388" r:id="rId15"/>
    <p:sldId id="327" r:id="rId16"/>
    <p:sldId id="369" r:id="rId17"/>
    <p:sldId id="269" r:id="rId18"/>
    <p:sldId id="328" r:id="rId19"/>
    <p:sldId id="329" r:id="rId20"/>
    <p:sldId id="331" r:id="rId21"/>
    <p:sldId id="372" r:id="rId22"/>
    <p:sldId id="332" r:id="rId23"/>
    <p:sldId id="373" r:id="rId24"/>
    <p:sldId id="333" r:id="rId25"/>
    <p:sldId id="375" r:id="rId26"/>
    <p:sldId id="374" r:id="rId27"/>
    <p:sldId id="334" r:id="rId28"/>
    <p:sldId id="335" r:id="rId29"/>
    <p:sldId id="336" r:id="rId30"/>
    <p:sldId id="376" r:id="rId31"/>
    <p:sldId id="265" r:id="rId32"/>
    <p:sldId id="342" r:id="rId33"/>
    <p:sldId id="337" r:id="rId34"/>
    <p:sldId id="338" r:id="rId35"/>
    <p:sldId id="377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54E44AC-8652-47F9-B14B-82130F3CC6F4}">
          <p14:sldIdLst>
            <p14:sldId id="283"/>
            <p14:sldId id="402"/>
            <p14:sldId id="399"/>
            <p14:sldId id="403"/>
            <p14:sldId id="398"/>
            <p14:sldId id="323"/>
            <p14:sldId id="324"/>
            <p14:sldId id="368"/>
            <p14:sldId id="322"/>
            <p14:sldId id="325"/>
            <p14:sldId id="388"/>
            <p14:sldId id="327"/>
            <p14:sldId id="369"/>
            <p14:sldId id="269"/>
            <p14:sldId id="328"/>
            <p14:sldId id="329"/>
            <p14:sldId id="331"/>
            <p14:sldId id="372"/>
            <p14:sldId id="332"/>
            <p14:sldId id="373"/>
            <p14:sldId id="333"/>
            <p14:sldId id="375"/>
            <p14:sldId id="374"/>
            <p14:sldId id="334"/>
            <p14:sldId id="335"/>
            <p14:sldId id="336"/>
            <p14:sldId id="376"/>
            <p14:sldId id="265"/>
            <p14:sldId id="342"/>
            <p14:sldId id="337"/>
            <p14:sldId id="338"/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EE2902-E07A-AF86-9376-367839FE8530}" name="KARKO Séverine" initials="SK" userId="S::severine.karko@spw.wallonie.be::25d66669-7a85-473e-87da-87fdb6556274" providerId="AD"/>
  <p188:author id="{0A89DF0C-C457-7DA9-300A-67A4A7CCABC6}" name="APOLITO Thomas" initials="AT" userId="S::thomas.apolito@spw.wallonie.be::76ecad23-d0d2-458a-a0e5-1d844b1c556b" providerId="AD"/>
  <p188:author id="{7285A4F8-97B0-1586-FB9B-C965C32F0C93}" name="LAVAUX Romain" initials="LR" userId="S::romain.lavaux@spw.wallonie.be::34d53579-6e04-4d73-ada3-59c3df5e818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OISEAU Hayley" initials="DH" lastIdx="4" clrIdx="0">
    <p:extLst>
      <p:ext uri="{19B8F6BF-5375-455C-9EA6-DF929625EA0E}">
        <p15:presenceInfo xmlns:p15="http://schemas.microsoft.com/office/powerpoint/2012/main" userId="S::hayley.damoiseau@spw.wallonie.be::fc51fd89-2a07-4666-8778-64d6c55d0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1A68"/>
    <a:srgbClr val="EF8879"/>
    <a:srgbClr val="F4F4F4"/>
    <a:srgbClr val="A1A4AE"/>
    <a:srgbClr val="F0C65E"/>
    <a:srgbClr val="E50046"/>
    <a:srgbClr val="FBDBE2"/>
    <a:srgbClr val="65666A"/>
    <a:srgbClr val="EE4C88"/>
    <a:srgbClr val="6A9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OLITO Thomas" userId="76ecad23-d0d2-458a-a0e5-1d844b1c556b" providerId="ADAL" clId="{9FB2B7C6-1B07-4826-AD15-E199537D9CAC}"/>
    <pc:docChg chg="">
      <pc:chgData name="APOLITO Thomas" userId="76ecad23-d0d2-458a-a0e5-1d844b1c556b" providerId="ADAL" clId="{9FB2B7C6-1B07-4826-AD15-E199537D9CAC}" dt="2024-09-30T11:51:27.361" v="12"/>
      <pc:docMkLst>
        <pc:docMk/>
      </pc:docMkLst>
      <pc:sldChg chg="delCm">
        <pc:chgData name="APOLITO Thomas" userId="76ecad23-d0d2-458a-a0e5-1d844b1c556b" providerId="ADAL" clId="{9FB2B7C6-1B07-4826-AD15-E199537D9CAC}" dt="2024-09-30T11:51:15.174" v="9"/>
        <pc:sldMkLst>
          <pc:docMk/>
          <pc:sldMk cId="2712637712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15.174" v="9"/>
              <pc2:cmMkLst xmlns:pc2="http://schemas.microsoft.com/office/powerpoint/2019/9/main/command">
                <pc:docMk/>
                <pc:sldMk cId="2712637712" sldId="265"/>
                <pc2:cmMk id="{A63D9C71-D958-4091-A09D-738C6EF4694E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0:58.815" v="4"/>
        <pc:sldMkLst>
          <pc:docMk/>
          <pc:sldMk cId="9533751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0:58.815" v="4"/>
              <pc2:cmMkLst xmlns:pc2="http://schemas.microsoft.com/office/powerpoint/2019/9/main/command">
                <pc:docMk/>
                <pc:sldMk cId="953375193" sldId="269"/>
                <pc2:cmMk id="{122CE6BA-8E6D-4B55-9D7E-B87B55754E73}"/>
              </pc2:cmMkLst>
            </pc226:cmChg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0:57.058" v="2"/>
              <pc2:cmMkLst xmlns:pc2="http://schemas.microsoft.com/office/powerpoint/2019/9/main/command">
                <pc:docMk/>
                <pc:sldMk cId="953375193" sldId="269"/>
                <pc2:cmMk id="{C95B07E2-FBF7-407D-B830-F8A93A5F99F3}"/>
              </pc2:cmMkLst>
            </pc226:cmChg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0:58.150" v="3"/>
              <pc2:cmMkLst xmlns:pc2="http://schemas.microsoft.com/office/powerpoint/2019/9/main/command">
                <pc:docMk/>
                <pc:sldMk cId="953375193" sldId="269"/>
                <pc2:cmMk id="{F8EE27FB-EA1E-40B8-8391-323F1DB3656E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0:50.360" v="0"/>
        <pc:sldMkLst>
          <pc:docMk/>
          <pc:sldMk cId="2410918318" sldId="3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0:50.360" v="0"/>
              <pc2:cmMkLst xmlns:pc2="http://schemas.microsoft.com/office/powerpoint/2019/9/main/command">
                <pc:docMk/>
                <pc:sldMk cId="2410918318" sldId="323"/>
                <pc2:cmMk id="{A3ECBBFD-8F23-4415-B9D1-074672F22AF4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0:53.934" v="1"/>
        <pc:sldMkLst>
          <pc:docMk/>
          <pc:sldMk cId="392489316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0:53.934" v="1"/>
              <pc2:cmMkLst xmlns:pc2="http://schemas.microsoft.com/office/powerpoint/2019/9/main/command">
                <pc:docMk/>
                <pc:sldMk cId="392489316" sldId="325"/>
                <pc2:cmMk id="{C1D1A8D3-9CD8-42DA-926B-6D1CE4796ECD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02.156" v="5"/>
        <pc:sldMkLst>
          <pc:docMk/>
          <pc:sldMk cId="1511168" sldId="3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02.156" v="5"/>
              <pc2:cmMkLst xmlns:pc2="http://schemas.microsoft.com/office/powerpoint/2019/9/main/command">
                <pc:docMk/>
                <pc:sldMk cId="1511168" sldId="331"/>
                <pc2:cmMk id="{B3B4B398-42AB-4FCB-8410-27FF494FD2B3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08.915" v="7"/>
        <pc:sldMkLst>
          <pc:docMk/>
          <pc:sldMk cId="1775610747" sldId="3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08.915" v="7"/>
              <pc2:cmMkLst xmlns:pc2="http://schemas.microsoft.com/office/powerpoint/2019/9/main/command">
                <pc:docMk/>
                <pc:sldMk cId="1775610747" sldId="336"/>
                <pc2:cmMk id="{4CF58C6E-7385-4D6A-A33E-231A8B5CEAB5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21.904" v="11"/>
        <pc:sldMkLst>
          <pc:docMk/>
          <pc:sldMk cId="1349960547" sldId="3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18.597" v="10"/>
              <pc2:cmMkLst xmlns:pc2="http://schemas.microsoft.com/office/powerpoint/2019/9/main/command">
                <pc:docMk/>
                <pc:sldMk cId="1349960547" sldId="337"/>
                <pc2:cmMk id="{BEEA34CB-AB4D-422D-B00E-437E4FD5A401}"/>
              </pc2:cmMkLst>
            </pc226:cmChg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21.904" v="11"/>
              <pc2:cmMkLst xmlns:pc2="http://schemas.microsoft.com/office/powerpoint/2019/9/main/command">
                <pc:docMk/>
                <pc:sldMk cId="1349960547" sldId="337"/>
                <pc2:cmMk id="{6DB36DCD-B2AB-45F0-9560-5A72963A04E8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27.361" v="12"/>
        <pc:sldMkLst>
          <pc:docMk/>
          <pc:sldMk cId="4194371271" sldId="3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27.361" v="12"/>
              <pc2:cmMkLst xmlns:pc2="http://schemas.microsoft.com/office/powerpoint/2019/9/main/command">
                <pc:docMk/>
                <pc:sldMk cId="4194371271" sldId="338"/>
                <pc2:cmMk id="{D67B784B-909B-46F1-BEF7-380FE63E205F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05.786" v="6"/>
        <pc:sldMkLst>
          <pc:docMk/>
          <pc:sldMk cId="2200861342" sldId="3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05.786" v="6"/>
              <pc2:cmMkLst xmlns:pc2="http://schemas.microsoft.com/office/powerpoint/2019/9/main/command">
                <pc:docMk/>
                <pc:sldMk cId="2200861342" sldId="372"/>
                <pc2:cmMk id="{4C36B2E4-6675-44C1-94A5-14DB14A75F56}"/>
              </pc2:cmMkLst>
            </pc226:cmChg>
          </p:ext>
        </pc:extLst>
      </pc:sldChg>
      <pc:sldChg chg="delCm">
        <pc:chgData name="APOLITO Thomas" userId="76ecad23-d0d2-458a-a0e5-1d844b1c556b" providerId="ADAL" clId="{9FB2B7C6-1B07-4826-AD15-E199537D9CAC}" dt="2024-09-30T11:51:11.668" v="8"/>
        <pc:sldMkLst>
          <pc:docMk/>
          <pc:sldMk cId="729678279" sldId="3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POLITO Thomas" userId="76ecad23-d0d2-458a-a0e5-1d844b1c556b" providerId="ADAL" clId="{9FB2B7C6-1B07-4826-AD15-E199537D9CAC}" dt="2024-09-30T11:51:11.668" v="8"/>
              <pc2:cmMkLst xmlns:pc2="http://schemas.microsoft.com/office/powerpoint/2019/9/main/command">
                <pc:docMk/>
                <pc:sldMk cId="729678279" sldId="376"/>
                <pc2:cmMk id="{002E8F1E-787A-41A6-BF04-8FE9CA67B18C}"/>
              </pc2:cmMkLst>
            </pc226:cmChg>
          </p:ext>
        </pc:extLst>
      </pc:sldChg>
    </pc:docChg>
  </pc:docChgLst>
  <pc:docChgLst>
    <pc:chgData name="HENRY Mathilde" userId="a94bf60b-0692-4a51-80ae-cad0c209066e" providerId="ADAL" clId="{39120015-4C9D-4DF0-87FB-46799A332AEF}"/>
    <pc:docChg chg="custSel addSld delSld modSld modSection">
      <pc:chgData name="HENRY Mathilde" userId="a94bf60b-0692-4a51-80ae-cad0c209066e" providerId="ADAL" clId="{39120015-4C9D-4DF0-87FB-46799A332AEF}" dt="2024-09-10T06:52:44.755" v="82" actId="2696"/>
      <pc:docMkLst>
        <pc:docMk/>
      </pc:docMkLst>
      <pc:sldChg chg="del">
        <pc:chgData name="HENRY Mathilde" userId="a94bf60b-0692-4a51-80ae-cad0c209066e" providerId="ADAL" clId="{39120015-4C9D-4DF0-87FB-46799A332AEF}" dt="2024-09-10T06:44:31.764" v="20" actId="2696"/>
        <pc:sldMkLst>
          <pc:docMk/>
          <pc:sldMk cId="808377067" sldId="260"/>
        </pc:sldMkLst>
      </pc:sldChg>
      <pc:sldChg chg="del">
        <pc:chgData name="HENRY Mathilde" userId="a94bf60b-0692-4a51-80ae-cad0c209066e" providerId="ADAL" clId="{39120015-4C9D-4DF0-87FB-46799A332AEF}" dt="2024-09-10T06:45:00.067" v="31" actId="2696"/>
        <pc:sldMkLst>
          <pc:docMk/>
          <pc:sldMk cId="3901210926" sldId="261"/>
        </pc:sldMkLst>
      </pc:sldChg>
      <pc:sldChg chg="del">
        <pc:chgData name="HENRY Mathilde" userId="a94bf60b-0692-4a51-80ae-cad0c209066e" providerId="ADAL" clId="{39120015-4C9D-4DF0-87FB-46799A332AEF}" dt="2024-09-10T06:45:04.724" v="33" actId="2696"/>
        <pc:sldMkLst>
          <pc:docMk/>
          <pc:sldMk cId="3691866600" sldId="262"/>
        </pc:sldMkLst>
      </pc:sldChg>
      <pc:sldChg chg="del">
        <pc:chgData name="HENRY Mathilde" userId="a94bf60b-0692-4a51-80ae-cad0c209066e" providerId="ADAL" clId="{39120015-4C9D-4DF0-87FB-46799A332AEF}" dt="2024-09-10T06:46:00.070" v="50" actId="2696"/>
        <pc:sldMkLst>
          <pc:docMk/>
          <pc:sldMk cId="3384261491" sldId="263"/>
        </pc:sldMkLst>
      </pc:sldChg>
      <pc:sldChg chg="del">
        <pc:chgData name="HENRY Mathilde" userId="a94bf60b-0692-4a51-80ae-cad0c209066e" providerId="ADAL" clId="{39120015-4C9D-4DF0-87FB-46799A332AEF}" dt="2024-09-10T06:45:22.563" v="39" actId="2696"/>
        <pc:sldMkLst>
          <pc:docMk/>
          <pc:sldMk cId="4028430467" sldId="264"/>
        </pc:sldMkLst>
      </pc:sldChg>
      <pc:sldChg chg="del">
        <pc:chgData name="HENRY Mathilde" userId="a94bf60b-0692-4a51-80ae-cad0c209066e" providerId="ADAL" clId="{39120015-4C9D-4DF0-87FB-46799A332AEF}" dt="2024-09-10T06:45:53.837" v="48" actId="2696"/>
        <pc:sldMkLst>
          <pc:docMk/>
          <pc:sldMk cId="1701325943" sldId="271"/>
        </pc:sldMkLst>
      </pc:sldChg>
      <pc:sldChg chg="modSp mod">
        <pc:chgData name="HENRY Mathilde" userId="a94bf60b-0692-4a51-80ae-cad0c209066e" providerId="ADAL" clId="{39120015-4C9D-4DF0-87FB-46799A332AEF}" dt="2024-09-10T06:49:40.462" v="81" actId="20577"/>
        <pc:sldMkLst>
          <pc:docMk/>
          <pc:sldMk cId="2106548496" sldId="283"/>
        </pc:sldMkLst>
        <pc:spChg chg="mod">
          <ac:chgData name="HENRY Mathilde" userId="a94bf60b-0692-4a51-80ae-cad0c209066e" providerId="ADAL" clId="{39120015-4C9D-4DF0-87FB-46799A332AEF}" dt="2024-09-10T06:49:40.462" v="81" actId="20577"/>
          <ac:spMkLst>
            <pc:docMk/>
            <pc:sldMk cId="2106548496" sldId="283"/>
            <ac:spMk id="2" creationId="{3A552B7B-EDE4-4B65-BD59-9134C0AD57F6}"/>
          </ac:spMkLst>
        </pc:spChg>
      </pc:sldChg>
      <pc:sldChg chg="del">
        <pc:chgData name="HENRY Mathilde" userId="a94bf60b-0692-4a51-80ae-cad0c209066e" providerId="ADAL" clId="{39120015-4C9D-4DF0-87FB-46799A332AEF}" dt="2024-09-10T06:43:23.262" v="2" actId="2696"/>
        <pc:sldMkLst>
          <pc:docMk/>
          <pc:sldMk cId="2936332635" sldId="288"/>
        </pc:sldMkLst>
      </pc:sldChg>
      <pc:sldChg chg="del">
        <pc:chgData name="HENRY Mathilde" userId="a94bf60b-0692-4a51-80ae-cad0c209066e" providerId="ADAL" clId="{39120015-4C9D-4DF0-87FB-46799A332AEF}" dt="2024-09-10T06:44:12.868" v="16" actId="2696"/>
        <pc:sldMkLst>
          <pc:docMk/>
          <pc:sldMk cId="3003535515" sldId="295"/>
        </pc:sldMkLst>
      </pc:sldChg>
      <pc:sldChg chg="del">
        <pc:chgData name="HENRY Mathilde" userId="a94bf60b-0692-4a51-80ae-cad0c209066e" providerId="ADAL" clId="{39120015-4C9D-4DF0-87FB-46799A332AEF}" dt="2024-09-10T06:43:15.229" v="0" actId="2696"/>
        <pc:sldMkLst>
          <pc:docMk/>
          <pc:sldMk cId="2085700193" sldId="296"/>
        </pc:sldMkLst>
      </pc:sldChg>
      <pc:sldChg chg="del">
        <pc:chgData name="HENRY Mathilde" userId="a94bf60b-0692-4a51-80ae-cad0c209066e" providerId="ADAL" clId="{39120015-4C9D-4DF0-87FB-46799A332AEF}" dt="2024-09-10T06:44:29.082" v="19" actId="2696"/>
        <pc:sldMkLst>
          <pc:docMk/>
          <pc:sldMk cId="394705822" sldId="297"/>
        </pc:sldMkLst>
      </pc:sldChg>
      <pc:sldChg chg="del">
        <pc:chgData name="HENRY Mathilde" userId="a94bf60b-0692-4a51-80ae-cad0c209066e" providerId="ADAL" clId="{39120015-4C9D-4DF0-87FB-46799A332AEF}" dt="2024-09-10T06:43:38.834" v="7" actId="2696"/>
        <pc:sldMkLst>
          <pc:docMk/>
          <pc:sldMk cId="1121000640" sldId="298"/>
        </pc:sldMkLst>
      </pc:sldChg>
      <pc:sldChg chg="del">
        <pc:chgData name="HENRY Mathilde" userId="a94bf60b-0692-4a51-80ae-cad0c209066e" providerId="ADAL" clId="{39120015-4C9D-4DF0-87FB-46799A332AEF}" dt="2024-09-10T06:44:09.344" v="15" actId="2696"/>
        <pc:sldMkLst>
          <pc:docMk/>
          <pc:sldMk cId="243657740" sldId="300"/>
        </pc:sldMkLst>
      </pc:sldChg>
      <pc:sldChg chg="del">
        <pc:chgData name="HENRY Mathilde" userId="a94bf60b-0692-4a51-80ae-cad0c209066e" providerId="ADAL" clId="{39120015-4C9D-4DF0-87FB-46799A332AEF}" dt="2024-09-10T06:43:56.140" v="11" actId="2696"/>
        <pc:sldMkLst>
          <pc:docMk/>
          <pc:sldMk cId="3669872272" sldId="301"/>
        </pc:sldMkLst>
      </pc:sldChg>
      <pc:sldChg chg="del">
        <pc:chgData name="HENRY Mathilde" userId="a94bf60b-0692-4a51-80ae-cad0c209066e" providerId="ADAL" clId="{39120015-4C9D-4DF0-87FB-46799A332AEF}" dt="2024-09-10T06:43:58.454" v="12" actId="2696"/>
        <pc:sldMkLst>
          <pc:docMk/>
          <pc:sldMk cId="3664308387" sldId="302"/>
        </pc:sldMkLst>
      </pc:sldChg>
      <pc:sldChg chg="del">
        <pc:chgData name="HENRY Mathilde" userId="a94bf60b-0692-4a51-80ae-cad0c209066e" providerId="ADAL" clId="{39120015-4C9D-4DF0-87FB-46799A332AEF}" dt="2024-09-10T06:44:04.919" v="14" actId="2696"/>
        <pc:sldMkLst>
          <pc:docMk/>
          <pc:sldMk cId="2023158693" sldId="303"/>
        </pc:sldMkLst>
      </pc:sldChg>
      <pc:sldChg chg="del">
        <pc:chgData name="HENRY Mathilde" userId="a94bf60b-0692-4a51-80ae-cad0c209066e" providerId="ADAL" clId="{39120015-4C9D-4DF0-87FB-46799A332AEF}" dt="2024-09-10T06:45:25.836" v="40" actId="2696"/>
        <pc:sldMkLst>
          <pc:docMk/>
          <pc:sldMk cId="2763808395" sldId="304"/>
        </pc:sldMkLst>
      </pc:sldChg>
      <pc:sldChg chg="del">
        <pc:chgData name="HENRY Mathilde" userId="a94bf60b-0692-4a51-80ae-cad0c209066e" providerId="ADAL" clId="{39120015-4C9D-4DF0-87FB-46799A332AEF}" dt="2024-09-10T06:44:36.960" v="22" actId="2696"/>
        <pc:sldMkLst>
          <pc:docMk/>
          <pc:sldMk cId="3226459614" sldId="305"/>
        </pc:sldMkLst>
      </pc:sldChg>
      <pc:sldChg chg="del">
        <pc:chgData name="HENRY Mathilde" userId="a94bf60b-0692-4a51-80ae-cad0c209066e" providerId="ADAL" clId="{39120015-4C9D-4DF0-87FB-46799A332AEF}" dt="2024-09-10T06:44:53.108" v="28" actId="2696"/>
        <pc:sldMkLst>
          <pc:docMk/>
          <pc:sldMk cId="4116671697" sldId="306"/>
        </pc:sldMkLst>
      </pc:sldChg>
      <pc:sldChg chg="del">
        <pc:chgData name="HENRY Mathilde" userId="a94bf60b-0692-4a51-80ae-cad0c209066e" providerId="ADAL" clId="{39120015-4C9D-4DF0-87FB-46799A332AEF}" dt="2024-09-10T06:45:14.799" v="36" actId="2696"/>
        <pc:sldMkLst>
          <pc:docMk/>
          <pc:sldMk cId="3522368582" sldId="307"/>
        </pc:sldMkLst>
      </pc:sldChg>
      <pc:sldChg chg="del">
        <pc:chgData name="HENRY Mathilde" userId="a94bf60b-0692-4a51-80ae-cad0c209066e" providerId="ADAL" clId="{39120015-4C9D-4DF0-87FB-46799A332AEF}" dt="2024-09-10T06:45:28.504" v="41" actId="2696"/>
        <pc:sldMkLst>
          <pc:docMk/>
          <pc:sldMk cId="416834472" sldId="308"/>
        </pc:sldMkLst>
      </pc:sldChg>
      <pc:sldChg chg="del">
        <pc:chgData name="HENRY Mathilde" userId="a94bf60b-0692-4a51-80ae-cad0c209066e" providerId="ADAL" clId="{39120015-4C9D-4DF0-87FB-46799A332AEF}" dt="2024-09-10T06:45:37.747" v="44" actId="2696"/>
        <pc:sldMkLst>
          <pc:docMk/>
          <pc:sldMk cId="2649204890" sldId="310"/>
        </pc:sldMkLst>
      </pc:sldChg>
      <pc:sldChg chg="del">
        <pc:chgData name="HENRY Mathilde" userId="a94bf60b-0692-4a51-80ae-cad0c209066e" providerId="ADAL" clId="{39120015-4C9D-4DF0-87FB-46799A332AEF}" dt="2024-09-10T06:45:46.776" v="46" actId="2696"/>
        <pc:sldMkLst>
          <pc:docMk/>
          <pc:sldMk cId="3966243125" sldId="312"/>
        </pc:sldMkLst>
      </pc:sldChg>
      <pc:sldChg chg="del">
        <pc:chgData name="HENRY Mathilde" userId="a94bf60b-0692-4a51-80ae-cad0c209066e" providerId="ADAL" clId="{39120015-4C9D-4DF0-87FB-46799A332AEF}" dt="2024-09-10T06:46:46.565" v="68" actId="2696"/>
        <pc:sldMkLst>
          <pc:docMk/>
          <pc:sldMk cId="2369128007" sldId="317"/>
        </pc:sldMkLst>
      </pc:sldChg>
      <pc:sldChg chg="del">
        <pc:chgData name="HENRY Mathilde" userId="a94bf60b-0692-4a51-80ae-cad0c209066e" providerId="ADAL" clId="{39120015-4C9D-4DF0-87FB-46799A332AEF}" dt="2024-09-10T06:43:32.767" v="5" actId="2696"/>
        <pc:sldMkLst>
          <pc:docMk/>
          <pc:sldMk cId="1156731697" sldId="320"/>
        </pc:sldMkLst>
      </pc:sldChg>
      <pc:sldChg chg="del">
        <pc:chgData name="HENRY Mathilde" userId="a94bf60b-0692-4a51-80ae-cad0c209066e" providerId="ADAL" clId="{39120015-4C9D-4DF0-87FB-46799A332AEF}" dt="2024-09-10T06:43:41.838" v="8" actId="2696"/>
        <pc:sldMkLst>
          <pc:docMk/>
          <pc:sldMk cId="953134056" sldId="326"/>
        </pc:sldMkLst>
      </pc:sldChg>
      <pc:sldChg chg="del">
        <pc:chgData name="HENRY Mathilde" userId="a94bf60b-0692-4a51-80ae-cad0c209066e" providerId="ADAL" clId="{39120015-4C9D-4DF0-87FB-46799A332AEF}" dt="2024-09-10T06:43:35.436" v="6" actId="2696"/>
        <pc:sldMkLst>
          <pc:docMk/>
          <pc:sldMk cId="3917143508" sldId="339"/>
        </pc:sldMkLst>
      </pc:sldChg>
      <pc:sldChg chg="del">
        <pc:chgData name="HENRY Mathilde" userId="a94bf60b-0692-4a51-80ae-cad0c209066e" providerId="ADAL" clId="{39120015-4C9D-4DF0-87FB-46799A332AEF}" dt="2024-09-10T06:44:17.284" v="17" actId="2696"/>
        <pc:sldMkLst>
          <pc:docMk/>
          <pc:sldMk cId="1829556515" sldId="340"/>
        </pc:sldMkLst>
      </pc:sldChg>
      <pc:sldChg chg="del">
        <pc:chgData name="HENRY Mathilde" userId="a94bf60b-0692-4a51-80ae-cad0c209066e" providerId="ADAL" clId="{39120015-4C9D-4DF0-87FB-46799A332AEF}" dt="2024-09-10T06:44:02.300" v="13" actId="2696"/>
        <pc:sldMkLst>
          <pc:docMk/>
          <pc:sldMk cId="1239642635" sldId="341"/>
        </pc:sldMkLst>
      </pc:sldChg>
      <pc:sldChg chg="del">
        <pc:chgData name="HENRY Mathilde" userId="a94bf60b-0692-4a51-80ae-cad0c209066e" providerId="ADAL" clId="{39120015-4C9D-4DF0-87FB-46799A332AEF}" dt="2024-09-10T06:44:55.862" v="29" actId="2696"/>
        <pc:sldMkLst>
          <pc:docMk/>
          <pc:sldMk cId="850333165" sldId="343"/>
        </pc:sldMkLst>
      </pc:sldChg>
      <pc:sldChg chg="del">
        <pc:chgData name="HENRY Mathilde" userId="a94bf60b-0692-4a51-80ae-cad0c209066e" providerId="ADAL" clId="{39120015-4C9D-4DF0-87FB-46799A332AEF}" dt="2024-09-10T06:45:33.714" v="42" actId="2696"/>
        <pc:sldMkLst>
          <pc:docMk/>
          <pc:sldMk cId="2093800956" sldId="344"/>
        </pc:sldMkLst>
      </pc:sldChg>
      <pc:sldChg chg="del">
        <pc:chgData name="HENRY Mathilde" userId="a94bf60b-0692-4a51-80ae-cad0c209066e" providerId="ADAL" clId="{39120015-4C9D-4DF0-87FB-46799A332AEF}" dt="2024-09-10T06:45:39.638" v="45" actId="2696"/>
        <pc:sldMkLst>
          <pc:docMk/>
          <pc:sldMk cId="3133412565" sldId="345"/>
        </pc:sldMkLst>
      </pc:sldChg>
      <pc:sldChg chg="del">
        <pc:chgData name="HENRY Mathilde" userId="a94bf60b-0692-4a51-80ae-cad0c209066e" providerId="ADAL" clId="{39120015-4C9D-4DF0-87FB-46799A332AEF}" dt="2024-09-10T06:45:02.165" v="32" actId="2696"/>
        <pc:sldMkLst>
          <pc:docMk/>
          <pc:sldMk cId="3077435063" sldId="350"/>
        </pc:sldMkLst>
      </pc:sldChg>
      <pc:sldChg chg="del">
        <pc:chgData name="HENRY Mathilde" userId="a94bf60b-0692-4a51-80ae-cad0c209066e" providerId="ADAL" clId="{39120015-4C9D-4DF0-87FB-46799A332AEF}" dt="2024-09-10T06:45:35.884" v="43" actId="2696"/>
        <pc:sldMkLst>
          <pc:docMk/>
          <pc:sldMk cId="52263983" sldId="351"/>
        </pc:sldMkLst>
      </pc:sldChg>
      <pc:sldChg chg="del">
        <pc:chgData name="HENRY Mathilde" userId="a94bf60b-0692-4a51-80ae-cad0c209066e" providerId="ADAL" clId="{39120015-4C9D-4DF0-87FB-46799A332AEF}" dt="2024-09-10T06:45:50.100" v="47" actId="2696"/>
        <pc:sldMkLst>
          <pc:docMk/>
          <pc:sldMk cId="316533319" sldId="352"/>
        </pc:sldMkLst>
      </pc:sldChg>
      <pc:sldChg chg="del">
        <pc:chgData name="HENRY Mathilde" userId="a94bf60b-0692-4a51-80ae-cad0c209066e" providerId="ADAL" clId="{39120015-4C9D-4DF0-87FB-46799A332AEF}" dt="2024-09-10T06:46:06.940" v="53" actId="2696"/>
        <pc:sldMkLst>
          <pc:docMk/>
          <pc:sldMk cId="3321791968" sldId="353"/>
        </pc:sldMkLst>
      </pc:sldChg>
      <pc:sldChg chg="del">
        <pc:chgData name="HENRY Mathilde" userId="a94bf60b-0692-4a51-80ae-cad0c209066e" providerId="ADAL" clId="{39120015-4C9D-4DF0-87FB-46799A332AEF}" dt="2024-09-10T06:46:09.955" v="54" actId="2696"/>
        <pc:sldMkLst>
          <pc:docMk/>
          <pc:sldMk cId="470787172" sldId="355"/>
        </pc:sldMkLst>
      </pc:sldChg>
      <pc:sldChg chg="del">
        <pc:chgData name="HENRY Mathilde" userId="a94bf60b-0692-4a51-80ae-cad0c209066e" providerId="ADAL" clId="{39120015-4C9D-4DF0-87FB-46799A332AEF}" dt="2024-09-10T06:46:12.005" v="55" actId="2696"/>
        <pc:sldMkLst>
          <pc:docMk/>
          <pc:sldMk cId="1141288693" sldId="356"/>
        </pc:sldMkLst>
      </pc:sldChg>
      <pc:sldChg chg="del">
        <pc:chgData name="HENRY Mathilde" userId="a94bf60b-0692-4a51-80ae-cad0c209066e" providerId="ADAL" clId="{39120015-4C9D-4DF0-87FB-46799A332AEF}" dt="2024-09-10T06:46:14.180" v="56" actId="2696"/>
        <pc:sldMkLst>
          <pc:docMk/>
          <pc:sldMk cId="916912782" sldId="357"/>
        </pc:sldMkLst>
      </pc:sldChg>
      <pc:sldChg chg="del">
        <pc:chgData name="HENRY Mathilde" userId="a94bf60b-0692-4a51-80ae-cad0c209066e" providerId="ADAL" clId="{39120015-4C9D-4DF0-87FB-46799A332AEF}" dt="2024-09-10T06:46:18.356" v="58" actId="2696"/>
        <pc:sldMkLst>
          <pc:docMk/>
          <pc:sldMk cId="107274981" sldId="358"/>
        </pc:sldMkLst>
      </pc:sldChg>
      <pc:sldChg chg="del">
        <pc:chgData name="HENRY Mathilde" userId="a94bf60b-0692-4a51-80ae-cad0c209066e" providerId="ADAL" clId="{39120015-4C9D-4DF0-87FB-46799A332AEF}" dt="2024-09-10T06:46:20.565" v="59" actId="2696"/>
        <pc:sldMkLst>
          <pc:docMk/>
          <pc:sldMk cId="3939484355" sldId="359"/>
        </pc:sldMkLst>
      </pc:sldChg>
      <pc:sldChg chg="del">
        <pc:chgData name="HENRY Mathilde" userId="a94bf60b-0692-4a51-80ae-cad0c209066e" providerId="ADAL" clId="{39120015-4C9D-4DF0-87FB-46799A332AEF}" dt="2024-09-10T06:46:30.488" v="62" actId="2696"/>
        <pc:sldMkLst>
          <pc:docMk/>
          <pc:sldMk cId="1038520411" sldId="360"/>
        </pc:sldMkLst>
      </pc:sldChg>
      <pc:sldChg chg="del">
        <pc:chgData name="HENRY Mathilde" userId="a94bf60b-0692-4a51-80ae-cad0c209066e" providerId="ADAL" clId="{39120015-4C9D-4DF0-87FB-46799A332AEF}" dt="2024-09-10T06:46:36.728" v="64" actId="2696"/>
        <pc:sldMkLst>
          <pc:docMk/>
          <pc:sldMk cId="202419238" sldId="361"/>
        </pc:sldMkLst>
      </pc:sldChg>
      <pc:sldChg chg="del">
        <pc:chgData name="HENRY Mathilde" userId="a94bf60b-0692-4a51-80ae-cad0c209066e" providerId="ADAL" clId="{39120015-4C9D-4DF0-87FB-46799A332AEF}" dt="2024-09-10T06:46:43.784" v="67" actId="2696"/>
        <pc:sldMkLst>
          <pc:docMk/>
          <pc:sldMk cId="4019369353" sldId="362"/>
        </pc:sldMkLst>
      </pc:sldChg>
      <pc:sldChg chg="del">
        <pc:chgData name="HENRY Mathilde" userId="a94bf60b-0692-4a51-80ae-cad0c209066e" providerId="ADAL" clId="{39120015-4C9D-4DF0-87FB-46799A332AEF}" dt="2024-09-10T06:44:43.630" v="24" actId="2696"/>
        <pc:sldMkLst>
          <pc:docMk/>
          <pc:sldMk cId="3214984548" sldId="364"/>
        </pc:sldMkLst>
      </pc:sldChg>
      <pc:sldChg chg="del">
        <pc:chgData name="HENRY Mathilde" userId="a94bf60b-0692-4a51-80ae-cad0c209066e" providerId="ADAL" clId="{39120015-4C9D-4DF0-87FB-46799A332AEF}" dt="2024-09-10T06:44:45.817" v="25" actId="2696"/>
        <pc:sldMkLst>
          <pc:docMk/>
          <pc:sldMk cId="1726964216" sldId="365"/>
        </pc:sldMkLst>
      </pc:sldChg>
      <pc:sldChg chg="del">
        <pc:chgData name="HENRY Mathilde" userId="a94bf60b-0692-4a51-80ae-cad0c209066e" providerId="ADAL" clId="{39120015-4C9D-4DF0-87FB-46799A332AEF}" dt="2024-09-10T06:44:34.421" v="21" actId="2696"/>
        <pc:sldMkLst>
          <pc:docMk/>
          <pc:sldMk cId="2589447931" sldId="366"/>
        </pc:sldMkLst>
      </pc:sldChg>
      <pc:sldChg chg="del">
        <pc:chgData name="HENRY Mathilde" userId="a94bf60b-0692-4a51-80ae-cad0c209066e" providerId="ADAL" clId="{39120015-4C9D-4DF0-87FB-46799A332AEF}" dt="2024-09-10T06:52:44.755" v="82" actId="2696"/>
        <pc:sldMkLst>
          <pc:docMk/>
          <pc:sldMk cId="2738785161" sldId="367"/>
        </pc:sldMkLst>
      </pc:sldChg>
      <pc:sldChg chg="del">
        <pc:chgData name="HENRY Mathilde" userId="a94bf60b-0692-4a51-80ae-cad0c209066e" providerId="ADAL" clId="{39120015-4C9D-4DF0-87FB-46799A332AEF}" dt="2024-09-10T06:46:49.264" v="69" actId="2696"/>
        <pc:sldMkLst>
          <pc:docMk/>
          <pc:sldMk cId="3617353307" sldId="371"/>
        </pc:sldMkLst>
      </pc:sldChg>
      <pc:sldChg chg="del">
        <pc:chgData name="HENRY Mathilde" userId="a94bf60b-0692-4a51-80ae-cad0c209066e" providerId="ADAL" clId="{39120015-4C9D-4DF0-87FB-46799A332AEF}" dt="2024-09-10T06:43:18.845" v="1" actId="2696"/>
        <pc:sldMkLst>
          <pc:docMk/>
          <pc:sldMk cId="2025842892" sldId="378"/>
        </pc:sldMkLst>
      </pc:sldChg>
      <pc:sldChg chg="del">
        <pc:chgData name="HENRY Mathilde" userId="a94bf60b-0692-4a51-80ae-cad0c209066e" providerId="ADAL" clId="{39120015-4C9D-4DF0-87FB-46799A332AEF}" dt="2024-09-10T06:43:45.482" v="9" actId="2696"/>
        <pc:sldMkLst>
          <pc:docMk/>
          <pc:sldMk cId="2970641587" sldId="379"/>
        </pc:sldMkLst>
      </pc:sldChg>
      <pc:sldChg chg="del">
        <pc:chgData name="HENRY Mathilde" userId="a94bf60b-0692-4a51-80ae-cad0c209066e" providerId="ADAL" clId="{39120015-4C9D-4DF0-87FB-46799A332AEF}" dt="2024-09-10T06:43:53.624" v="10" actId="2696"/>
        <pc:sldMkLst>
          <pc:docMk/>
          <pc:sldMk cId="3716038015" sldId="381"/>
        </pc:sldMkLst>
      </pc:sldChg>
      <pc:sldChg chg="del">
        <pc:chgData name="HENRY Mathilde" userId="a94bf60b-0692-4a51-80ae-cad0c209066e" providerId="ADAL" clId="{39120015-4C9D-4DF0-87FB-46799A332AEF}" dt="2024-09-10T06:43:25.351" v="3" actId="2696"/>
        <pc:sldMkLst>
          <pc:docMk/>
          <pc:sldMk cId="1664795160" sldId="382"/>
        </pc:sldMkLst>
      </pc:sldChg>
      <pc:sldChg chg="del">
        <pc:chgData name="HENRY Mathilde" userId="a94bf60b-0692-4a51-80ae-cad0c209066e" providerId="ADAL" clId="{39120015-4C9D-4DF0-87FB-46799A332AEF}" dt="2024-09-10T06:43:30.269" v="4" actId="2696"/>
        <pc:sldMkLst>
          <pc:docMk/>
          <pc:sldMk cId="331896452" sldId="383"/>
        </pc:sldMkLst>
      </pc:sldChg>
      <pc:sldChg chg="del">
        <pc:chgData name="HENRY Mathilde" userId="a94bf60b-0692-4a51-80ae-cad0c209066e" providerId="ADAL" clId="{39120015-4C9D-4DF0-87FB-46799A332AEF}" dt="2024-09-10T06:44:23.614" v="18" actId="2696"/>
        <pc:sldMkLst>
          <pc:docMk/>
          <pc:sldMk cId="4241023222" sldId="384"/>
        </pc:sldMkLst>
      </pc:sldChg>
      <pc:sldChg chg="del">
        <pc:chgData name="HENRY Mathilde" userId="a94bf60b-0692-4a51-80ae-cad0c209066e" providerId="ADAL" clId="{39120015-4C9D-4DF0-87FB-46799A332AEF}" dt="2024-09-10T06:44:57.939" v="30" actId="2696"/>
        <pc:sldMkLst>
          <pc:docMk/>
          <pc:sldMk cId="3574372047" sldId="385"/>
        </pc:sldMkLst>
      </pc:sldChg>
      <pc:sldChg chg="del">
        <pc:chgData name="HENRY Mathilde" userId="a94bf60b-0692-4a51-80ae-cad0c209066e" providerId="ADAL" clId="{39120015-4C9D-4DF0-87FB-46799A332AEF}" dt="2024-09-10T06:46:16.201" v="57" actId="2696"/>
        <pc:sldMkLst>
          <pc:docMk/>
          <pc:sldMk cId="2637159411" sldId="386"/>
        </pc:sldMkLst>
      </pc:sldChg>
      <pc:sldChg chg="del">
        <pc:chgData name="HENRY Mathilde" userId="a94bf60b-0692-4a51-80ae-cad0c209066e" providerId="ADAL" clId="{39120015-4C9D-4DF0-87FB-46799A332AEF}" dt="2024-09-10T06:46:24.257" v="60" actId="2696"/>
        <pc:sldMkLst>
          <pc:docMk/>
          <pc:sldMk cId="3923455593" sldId="387"/>
        </pc:sldMkLst>
      </pc:sldChg>
      <pc:sldChg chg="del">
        <pc:chgData name="HENRY Mathilde" userId="a94bf60b-0692-4a51-80ae-cad0c209066e" providerId="ADAL" clId="{39120015-4C9D-4DF0-87FB-46799A332AEF}" dt="2024-09-10T06:46:39.430" v="65" actId="2696"/>
        <pc:sldMkLst>
          <pc:docMk/>
          <pc:sldMk cId="1422291495" sldId="389"/>
        </pc:sldMkLst>
      </pc:sldChg>
      <pc:sldChg chg="del">
        <pc:chgData name="HENRY Mathilde" userId="a94bf60b-0692-4a51-80ae-cad0c209066e" providerId="ADAL" clId="{39120015-4C9D-4DF0-87FB-46799A332AEF}" dt="2024-09-10T06:45:09.198" v="34" actId="2696"/>
        <pc:sldMkLst>
          <pc:docMk/>
          <pc:sldMk cId="891249097" sldId="390"/>
        </pc:sldMkLst>
      </pc:sldChg>
      <pc:sldChg chg="del">
        <pc:chgData name="HENRY Mathilde" userId="a94bf60b-0692-4a51-80ae-cad0c209066e" providerId="ADAL" clId="{39120015-4C9D-4DF0-87FB-46799A332AEF}" dt="2024-09-10T06:45:11.919" v="35" actId="2696"/>
        <pc:sldMkLst>
          <pc:docMk/>
          <pc:sldMk cId="813625408" sldId="391"/>
        </pc:sldMkLst>
      </pc:sldChg>
      <pc:sldChg chg="del">
        <pc:chgData name="HENRY Mathilde" userId="a94bf60b-0692-4a51-80ae-cad0c209066e" providerId="ADAL" clId="{39120015-4C9D-4DF0-87FB-46799A332AEF}" dt="2024-09-10T06:45:17.434" v="37" actId="2696"/>
        <pc:sldMkLst>
          <pc:docMk/>
          <pc:sldMk cId="2107487561" sldId="392"/>
        </pc:sldMkLst>
      </pc:sldChg>
      <pc:sldChg chg="del">
        <pc:chgData name="HENRY Mathilde" userId="a94bf60b-0692-4a51-80ae-cad0c209066e" providerId="ADAL" clId="{39120015-4C9D-4DF0-87FB-46799A332AEF}" dt="2024-09-10T06:45:20.110" v="38" actId="2696"/>
        <pc:sldMkLst>
          <pc:docMk/>
          <pc:sldMk cId="1206144312" sldId="393"/>
        </pc:sldMkLst>
      </pc:sldChg>
      <pc:sldChg chg="del">
        <pc:chgData name="HENRY Mathilde" userId="a94bf60b-0692-4a51-80ae-cad0c209066e" providerId="ADAL" clId="{39120015-4C9D-4DF0-87FB-46799A332AEF}" dt="2024-09-10T06:44:41.087" v="23" actId="2696"/>
        <pc:sldMkLst>
          <pc:docMk/>
          <pc:sldMk cId="1009647508" sldId="395"/>
        </pc:sldMkLst>
      </pc:sldChg>
      <pc:sldChg chg="del">
        <pc:chgData name="HENRY Mathilde" userId="a94bf60b-0692-4a51-80ae-cad0c209066e" providerId="ADAL" clId="{39120015-4C9D-4DF0-87FB-46799A332AEF}" dt="2024-09-10T06:46:41.775" v="66" actId="2696"/>
        <pc:sldMkLst>
          <pc:docMk/>
          <pc:sldMk cId="3773967870" sldId="397"/>
        </pc:sldMkLst>
      </pc:sldChg>
      <pc:sldChg chg="del">
        <pc:chgData name="HENRY Mathilde" userId="a94bf60b-0692-4a51-80ae-cad0c209066e" providerId="ADAL" clId="{39120015-4C9D-4DF0-87FB-46799A332AEF}" dt="2024-09-10T06:46:04.722" v="52" actId="2696"/>
        <pc:sldMkLst>
          <pc:docMk/>
          <pc:sldMk cId="588490722" sldId="400"/>
        </pc:sldMkLst>
      </pc:sldChg>
      <pc:sldChg chg="del">
        <pc:chgData name="HENRY Mathilde" userId="a94bf60b-0692-4a51-80ae-cad0c209066e" providerId="ADAL" clId="{39120015-4C9D-4DF0-87FB-46799A332AEF}" dt="2024-09-10T06:44:47.847" v="26" actId="2696"/>
        <pc:sldMkLst>
          <pc:docMk/>
          <pc:sldMk cId="1756809131" sldId="401"/>
        </pc:sldMkLst>
      </pc:sldChg>
      <pc:sldChg chg="del">
        <pc:chgData name="HENRY Mathilde" userId="a94bf60b-0692-4a51-80ae-cad0c209066e" providerId="ADAL" clId="{39120015-4C9D-4DF0-87FB-46799A332AEF}" dt="2024-09-10T06:44:50.980" v="27" actId="2696"/>
        <pc:sldMkLst>
          <pc:docMk/>
          <pc:sldMk cId="432148097" sldId="404"/>
        </pc:sldMkLst>
      </pc:sldChg>
      <pc:sldChg chg="add del">
        <pc:chgData name="HENRY Mathilde" userId="a94bf60b-0692-4a51-80ae-cad0c209066e" providerId="ADAL" clId="{39120015-4C9D-4DF0-87FB-46799A332AEF}" dt="2024-09-10T06:46:02.482" v="51" actId="2696"/>
        <pc:sldMkLst>
          <pc:docMk/>
          <pc:sldMk cId="3058507882" sldId="404"/>
        </pc:sldMkLst>
      </pc:sldChg>
      <pc:sldChg chg="add del">
        <pc:chgData name="HENRY Mathilde" userId="a94bf60b-0692-4a51-80ae-cad0c209066e" providerId="ADAL" clId="{39120015-4C9D-4DF0-87FB-46799A332AEF}" dt="2024-09-10T06:46:33.173" v="63" actId="2696"/>
        <pc:sldMkLst>
          <pc:docMk/>
          <pc:sldMk cId="4092696345" sldId="40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C236A80-ED59-BF4A-B7EC-EBC605435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3626D-CC60-6E45-9AB2-2D6C44C0D8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6556E-E039-7F47-AA51-B5059C2E6546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43E2FC-B030-1146-B978-797870E4F1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D81356-E6A7-5446-B709-1FB84CE91B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E5963-6DD5-C341-B7C6-F9FBA451FC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463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B6990-6E80-2E40-8E25-9B0DD79B8B6A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DD2D-44F3-674E-B8ED-FDDCE721F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663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887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rgbClr val="EF8879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F35225-F5D3-40A6-BA34-9C34B74053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7318" y="2515014"/>
            <a:ext cx="6708775" cy="1209451"/>
          </a:xfrm>
        </p:spPr>
        <p:txBody>
          <a:bodyPr anchor="b">
            <a:normAutofit/>
          </a:bodyPr>
          <a:lstStyle>
            <a:lvl1pPr>
              <a:lnSpc>
                <a:spcPts val="4400"/>
              </a:lnSpc>
              <a:defRPr sz="4400" b="1" i="0">
                <a:solidFill>
                  <a:srgbClr val="EF8879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318" y="4063801"/>
            <a:ext cx="6708775" cy="969963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585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Logo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(icône)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34280F-9BCF-4636-9F66-2995C3B7124C}"/>
              </a:ext>
            </a:extLst>
          </p:cNvPr>
          <p:cNvSpPr/>
          <p:nvPr userDrawn="1"/>
        </p:nvSpPr>
        <p:spPr>
          <a:xfrm>
            <a:off x="5196000" y="1257210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3" name="Espace réservé de l'image en ligne 2">
            <a:extLst>
              <a:ext uri="{FF2B5EF4-FFF2-40B4-BE49-F238E27FC236}">
                <a16:creationId xmlns:a16="http://schemas.microsoft.com/office/drawing/2014/main" id="{9ABB37CD-2129-43EC-A8C3-983BCB77142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5054596" y="1160260"/>
            <a:ext cx="2082800" cy="1993900"/>
          </a:xfrm>
          <a:ln>
            <a:noFill/>
          </a:ln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2943FCD-878F-4898-8CE5-FE870CD72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57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238182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AA4CD97-CB09-4C93-B7FB-1D8922C245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0654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9" name="Espace réservé pour une image  8">
            <a:extLst>
              <a:ext uri="{FF2B5EF4-FFF2-40B4-BE49-F238E27FC236}">
                <a16:creationId xmlns:a16="http://schemas.microsoft.com/office/drawing/2014/main" id="{97DE8E52-C236-47EF-9432-EB82E79EB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1346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D81B6A2-EDFA-4D85-823C-0ACE03CF1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(images)</a:t>
            </a:r>
            <a:endParaRPr lang="fr-BE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0484043D-3743-4C34-B366-6714C1E31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5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7DCB05A-01F3-44A9-8483-D34F1B1A52BB}"/>
              </a:ext>
            </a:extLst>
          </p:cNvPr>
          <p:cNvSpPr/>
          <p:nvPr userDrawn="1"/>
        </p:nvSpPr>
        <p:spPr>
          <a:xfrm>
            <a:off x="7361350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E8E0978-97A8-43E1-988D-963341DA5286}"/>
              </a:ext>
            </a:extLst>
          </p:cNvPr>
          <p:cNvSpPr/>
          <p:nvPr userDrawn="1"/>
        </p:nvSpPr>
        <p:spPr>
          <a:xfrm>
            <a:off x="1950651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D270A2F-3A40-4CC5-9926-6263454C2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(icônes)</a:t>
            </a:r>
            <a:endParaRPr lang="fr-BE"/>
          </a:p>
        </p:txBody>
      </p:sp>
      <p:sp>
        <p:nvSpPr>
          <p:cNvPr id="5" name="Espace réservé de l'image en ligne 4">
            <a:extLst>
              <a:ext uri="{FF2B5EF4-FFF2-40B4-BE49-F238E27FC236}">
                <a16:creationId xmlns:a16="http://schemas.microsoft.com/office/drawing/2014/main" id="{668D88B3-B63E-474A-BD2A-97362F5832D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950650" y="1989000"/>
            <a:ext cx="2880001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e l'image en ligne 4">
            <a:extLst>
              <a:ext uri="{FF2B5EF4-FFF2-40B4-BE49-F238E27FC236}">
                <a16:creationId xmlns:a16="http://schemas.microsoft.com/office/drawing/2014/main" id="{EFD2B01F-A257-4E7E-81C7-DD11AF525952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7361349" y="1989000"/>
            <a:ext cx="2879999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FC4C3E97-DCC6-4E7E-BE8F-73567303B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90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0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5400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E998A1-7DA6-473F-BE4E-214C3979DA2D}"/>
              </a:ext>
            </a:extLst>
          </p:cNvPr>
          <p:cNvSpPr/>
          <p:nvPr userDrawn="1"/>
        </p:nvSpPr>
        <p:spPr>
          <a:xfrm>
            <a:off x="1355541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54508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76319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384A822-E86F-4FA3-ABE7-E482B27450A1}"/>
              </a:ext>
            </a:extLst>
          </p:cNvPr>
          <p:cNvSpPr/>
          <p:nvPr userDrawn="1"/>
        </p:nvSpPr>
        <p:spPr>
          <a:xfrm>
            <a:off x="5016000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E1E6C1-C59F-4A52-BBB9-77D255A615D8}"/>
              </a:ext>
            </a:extLst>
          </p:cNvPr>
          <p:cNvSpPr/>
          <p:nvPr userDrawn="1"/>
        </p:nvSpPr>
        <p:spPr>
          <a:xfrm>
            <a:off x="8676459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3B4AA4FC-8D31-4EC1-9A44-41F3F56F2F3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35554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3F72DA78-43D3-4D62-9779-BF47AED63E6F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501600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773620E6-8F95-4F0C-9D14-6D34A2A7CDDA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8676459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F78D9964-5761-4B64-B683-526DA75ED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291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-1"/>
            <a:ext cx="12192000" cy="461219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7861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63183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858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A0DFA8F-B5EA-44B2-B8A1-A3AF56A62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15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711EE8FA-5C60-423E-84E9-DBDC6627F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3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E81A4A21-D060-4244-A3DC-7D19B55420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7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FA8D54FB-E64C-4871-B28F-FB25420FD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144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A85755-EBCC-496C-89F5-3CD3A0791222}"/>
              </a:ext>
            </a:extLst>
          </p:cNvPr>
          <p:cNvSpPr/>
          <p:nvPr userDrawn="1"/>
        </p:nvSpPr>
        <p:spPr>
          <a:xfrm>
            <a:off x="956825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C09D803-6A2B-481A-A379-B90225CA8495}"/>
              </a:ext>
            </a:extLst>
          </p:cNvPr>
          <p:cNvSpPr/>
          <p:nvPr userDrawn="1"/>
        </p:nvSpPr>
        <p:spPr>
          <a:xfrm>
            <a:off x="6532896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2014678-F651-4AD7-8EE1-3F6C5BFA4482}"/>
              </a:ext>
            </a:extLst>
          </p:cNvPr>
          <p:cNvSpPr/>
          <p:nvPr userDrawn="1"/>
        </p:nvSpPr>
        <p:spPr>
          <a:xfrm>
            <a:off x="46218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ECE9DAE-7E64-4372-9BB1-F5F3C0440A81}"/>
              </a:ext>
            </a:extLst>
          </p:cNvPr>
          <p:cNvSpPr/>
          <p:nvPr userDrawn="1"/>
        </p:nvSpPr>
        <p:spPr>
          <a:xfrm>
            <a:off x="3497539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F2F23F1B-A836-44E9-9615-9F5202A346A9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462182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e l'image en ligne 4">
            <a:extLst>
              <a:ext uri="{FF2B5EF4-FFF2-40B4-BE49-F238E27FC236}">
                <a16:creationId xmlns:a16="http://schemas.microsoft.com/office/drawing/2014/main" id="{3D81C850-53B0-40C6-A74B-624EFDDBE59D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3497539" y="2349000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7F7C0AAC-7695-413C-B159-E29144B464D1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654384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1160C09D-4FD7-4661-8475-316D08D044AC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959136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6A639416-66DC-42E8-B27B-85610CB5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7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858821FB-12C3-480C-91B5-3EC9C7F8A3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2182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AA0B1524-F68E-4042-A4E6-EC342452CC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97538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739781D2-6261-4DA6-8A65-4EDA45922B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2896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9D21D34C-9759-40F5-B2C2-AF903CE58E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68254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1A7E2A7D-436C-4C10-9296-4FD1626FB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99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Idées_Logo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3711683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5 idées (icônes)</a:t>
            </a:r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A99CE92-506B-4A5A-ACC9-DEB93BCAD6E8}"/>
              </a:ext>
            </a:extLst>
          </p:cNvPr>
          <p:cNvSpPr/>
          <p:nvPr userDrawn="1"/>
        </p:nvSpPr>
        <p:spPr>
          <a:xfrm>
            <a:off x="4786424" y="58707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111AEE-90A3-4433-B8DD-2308EBA9ABCC}"/>
              </a:ext>
            </a:extLst>
          </p:cNvPr>
          <p:cNvSpPr/>
          <p:nvPr userDrawn="1"/>
        </p:nvSpPr>
        <p:spPr>
          <a:xfrm>
            <a:off x="4786424" y="1783036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927B4F-59E8-4B73-BCE1-C1F46FD082E3}"/>
              </a:ext>
            </a:extLst>
          </p:cNvPr>
          <p:cNvSpPr/>
          <p:nvPr userDrawn="1"/>
        </p:nvSpPr>
        <p:spPr>
          <a:xfrm>
            <a:off x="4786424" y="2978999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5E679B-B4F8-4F01-B87D-9175887908C4}"/>
              </a:ext>
            </a:extLst>
          </p:cNvPr>
          <p:cNvSpPr/>
          <p:nvPr userDrawn="1"/>
        </p:nvSpPr>
        <p:spPr>
          <a:xfrm>
            <a:off x="4786424" y="417496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FAB3F8-8A04-49DA-B04A-30657B1A56CA}"/>
              </a:ext>
            </a:extLst>
          </p:cNvPr>
          <p:cNvSpPr/>
          <p:nvPr userDrawn="1"/>
        </p:nvSpPr>
        <p:spPr>
          <a:xfrm>
            <a:off x="4786424" y="537092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0348" y="58707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50348" y="1756032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348" y="2955371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50348" y="4144584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50348" y="534392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e l'image en ligne 4">
            <a:extLst>
              <a:ext uri="{FF2B5EF4-FFF2-40B4-BE49-F238E27FC236}">
                <a16:creationId xmlns:a16="http://schemas.microsoft.com/office/drawing/2014/main" id="{AEE77D7F-DCF0-4ED0-9869-2DFBED10D763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785261" y="58707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4" name="Espace réservé de l'image en ligne 4">
            <a:extLst>
              <a:ext uri="{FF2B5EF4-FFF2-40B4-BE49-F238E27FC236}">
                <a16:creationId xmlns:a16="http://schemas.microsoft.com/office/drawing/2014/main" id="{48291066-C336-41D4-BD3F-FEC90BE4595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785261" y="175603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5" name="Espace réservé de l'image en ligne 4">
            <a:extLst>
              <a:ext uri="{FF2B5EF4-FFF2-40B4-BE49-F238E27FC236}">
                <a16:creationId xmlns:a16="http://schemas.microsoft.com/office/drawing/2014/main" id="{4D9EBF5E-1E27-49BA-8A6D-5431BC72996A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4789569" y="300937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6" name="Espace réservé de l'image en ligne 4">
            <a:extLst>
              <a:ext uri="{FF2B5EF4-FFF2-40B4-BE49-F238E27FC236}">
                <a16:creationId xmlns:a16="http://schemas.microsoft.com/office/drawing/2014/main" id="{7538C263-0E3C-4BA8-A228-E8EA34909F2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785261" y="4174963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7" name="Espace réservé de l'image en ligne 4">
            <a:extLst>
              <a:ext uri="{FF2B5EF4-FFF2-40B4-BE49-F238E27FC236}">
                <a16:creationId xmlns:a16="http://schemas.microsoft.com/office/drawing/2014/main" id="{65BBDBA9-135B-46CB-9375-2BA18A39F76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785261" y="534054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EA89FF21-481E-4BA0-90C1-85B8E6CD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00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Idées_Logo">
    <p:bg>
      <p:bgPr>
        <a:solidFill>
          <a:srgbClr val="EF887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3711683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5 idées (icônes)</a:t>
            </a:r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A99CE92-506B-4A5A-ACC9-DEB93BCAD6E8}"/>
              </a:ext>
            </a:extLst>
          </p:cNvPr>
          <p:cNvSpPr/>
          <p:nvPr userDrawn="1"/>
        </p:nvSpPr>
        <p:spPr>
          <a:xfrm>
            <a:off x="4786424" y="58707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111AEE-90A3-4433-B8DD-2308EBA9ABCC}"/>
              </a:ext>
            </a:extLst>
          </p:cNvPr>
          <p:cNvSpPr/>
          <p:nvPr userDrawn="1"/>
        </p:nvSpPr>
        <p:spPr>
          <a:xfrm>
            <a:off x="4786424" y="1783036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927B4F-59E8-4B73-BCE1-C1F46FD082E3}"/>
              </a:ext>
            </a:extLst>
          </p:cNvPr>
          <p:cNvSpPr/>
          <p:nvPr userDrawn="1"/>
        </p:nvSpPr>
        <p:spPr>
          <a:xfrm>
            <a:off x="4786424" y="2978999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5E679B-B4F8-4F01-B87D-9175887908C4}"/>
              </a:ext>
            </a:extLst>
          </p:cNvPr>
          <p:cNvSpPr/>
          <p:nvPr userDrawn="1"/>
        </p:nvSpPr>
        <p:spPr>
          <a:xfrm>
            <a:off x="4786424" y="417496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FAB3F8-8A04-49DA-B04A-30657B1A56CA}"/>
              </a:ext>
            </a:extLst>
          </p:cNvPr>
          <p:cNvSpPr/>
          <p:nvPr userDrawn="1"/>
        </p:nvSpPr>
        <p:spPr>
          <a:xfrm>
            <a:off x="4786424" y="537092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0348" y="58707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50348" y="1756032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348" y="2955371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50348" y="4144584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50348" y="534392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e l'image en ligne 4">
            <a:extLst>
              <a:ext uri="{FF2B5EF4-FFF2-40B4-BE49-F238E27FC236}">
                <a16:creationId xmlns:a16="http://schemas.microsoft.com/office/drawing/2014/main" id="{AEE77D7F-DCF0-4ED0-9869-2DFBED10D763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785261" y="58707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4" name="Espace réservé de l'image en ligne 4">
            <a:extLst>
              <a:ext uri="{FF2B5EF4-FFF2-40B4-BE49-F238E27FC236}">
                <a16:creationId xmlns:a16="http://schemas.microsoft.com/office/drawing/2014/main" id="{48291066-C336-41D4-BD3F-FEC90BE4595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785261" y="175603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5" name="Espace réservé de l'image en ligne 4">
            <a:extLst>
              <a:ext uri="{FF2B5EF4-FFF2-40B4-BE49-F238E27FC236}">
                <a16:creationId xmlns:a16="http://schemas.microsoft.com/office/drawing/2014/main" id="{4D9EBF5E-1E27-49BA-8A6D-5431BC72996A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4789569" y="300937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6" name="Espace réservé de l'image en ligne 4">
            <a:extLst>
              <a:ext uri="{FF2B5EF4-FFF2-40B4-BE49-F238E27FC236}">
                <a16:creationId xmlns:a16="http://schemas.microsoft.com/office/drawing/2014/main" id="{7538C263-0E3C-4BA8-A228-E8EA34909F2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785261" y="4174963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7" name="Espace réservé de l'image en ligne 4">
            <a:extLst>
              <a:ext uri="{FF2B5EF4-FFF2-40B4-BE49-F238E27FC236}">
                <a16:creationId xmlns:a16="http://schemas.microsoft.com/office/drawing/2014/main" id="{65BBDBA9-135B-46CB-9375-2BA18A39F76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785261" y="534054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EA89FF21-481E-4BA0-90C1-85B8E6CD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7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Idées_Logo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2787235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6 idées (icônes)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90900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73631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556362" y="2474991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90900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73631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4201ED78-A92F-4CC1-BAF1-2C662E8FD39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556362" y="5613470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6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17D0950-3D92-4991-BE0B-3D2E3437CAD3}"/>
              </a:ext>
            </a:extLst>
          </p:cNvPr>
          <p:cNvSpPr/>
          <p:nvPr userDrawn="1"/>
        </p:nvSpPr>
        <p:spPr>
          <a:xfrm>
            <a:off x="9721109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6046CD2-B9B0-4833-97E0-430EB04A8E26}"/>
              </a:ext>
            </a:extLst>
          </p:cNvPr>
          <p:cNvSpPr/>
          <p:nvPr userDrawn="1"/>
        </p:nvSpPr>
        <p:spPr>
          <a:xfrm>
            <a:off x="9721109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B0482CC-8C37-41D3-B94D-C058E441766E}"/>
              </a:ext>
            </a:extLst>
          </p:cNvPr>
          <p:cNvSpPr/>
          <p:nvPr userDrawn="1"/>
        </p:nvSpPr>
        <p:spPr>
          <a:xfrm>
            <a:off x="6938378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20878E-0532-4A72-B3B8-FCF037016833}"/>
              </a:ext>
            </a:extLst>
          </p:cNvPr>
          <p:cNvSpPr/>
          <p:nvPr userDrawn="1"/>
        </p:nvSpPr>
        <p:spPr>
          <a:xfrm>
            <a:off x="4155647" y="3620941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674328B-5F76-43CB-81D3-37332DDB3373}"/>
              </a:ext>
            </a:extLst>
          </p:cNvPr>
          <p:cNvSpPr/>
          <p:nvPr userDrawn="1"/>
        </p:nvSpPr>
        <p:spPr>
          <a:xfrm>
            <a:off x="4155647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2D1F91-21F2-4DAC-A9A9-67B935CC6FA8}"/>
              </a:ext>
            </a:extLst>
          </p:cNvPr>
          <p:cNvSpPr/>
          <p:nvPr userDrawn="1"/>
        </p:nvSpPr>
        <p:spPr>
          <a:xfrm>
            <a:off x="6938378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99CA369D-3E3C-49FB-8223-BAC5D97D957C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155647" y="482754"/>
            <a:ext cx="1800000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e l'image en ligne 4">
            <a:extLst>
              <a:ext uri="{FF2B5EF4-FFF2-40B4-BE49-F238E27FC236}">
                <a16:creationId xmlns:a16="http://schemas.microsoft.com/office/drawing/2014/main" id="{729C0C14-DF87-4879-AC31-301845D70BD1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938377" y="482754"/>
            <a:ext cx="1800001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AA6D8C91-28EC-4767-8CF4-430621C1B9D5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9721108" y="482754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0" name="Espace réservé de l'image en ligne 4">
            <a:extLst>
              <a:ext uri="{FF2B5EF4-FFF2-40B4-BE49-F238E27FC236}">
                <a16:creationId xmlns:a16="http://schemas.microsoft.com/office/drawing/2014/main" id="{C0941095-FFA1-45BC-9A03-DA4DC3CF50DF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155647" y="3620941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1" name="Espace réservé de l'image en ligne 4">
            <a:extLst>
              <a:ext uri="{FF2B5EF4-FFF2-40B4-BE49-F238E27FC236}">
                <a16:creationId xmlns:a16="http://schemas.microsoft.com/office/drawing/2014/main" id="{9343F258-8BE6-4B7A-B792-12696E42FCBA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6938378" y="3620649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2" name="Espace réservé de l'image en ligne 4">
            <a:extLst>
              <a:ext uri="{FF2B5EF4-FFF2-40B4-BE49-F238E27FC236}">
                <a16:creationId xmlns:a16="http://schemas.microsoft.com/office/drawing/2014/main" id="{6C03B277-5574-4969-81B7-7FECA1097EFF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698649" y="3620649"/>
            <a:ext cx="1822459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3" name="Espace réservé du numéro de diapositive 3">
            <a:extLst>
              <a:ext uri="{FF2B5EF4-FFF2-40B4-BE49-F238E27FC236}">
                <a16:creationId xmlns:a16="http://schemas.microsoft.com/office/drawing/2014/main" id="{3051BC89-6116-424B-8DA2-A554108BB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86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19050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B175030-73C0-49A2-B925-49922E1DF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178" y="1790699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27EEA11-CE54-4DE4-8773-C73D241F6A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178" y="3540195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000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&amp;Definition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1634838"/>
            <a:ext cx="9772268" cy="2340004"/>
          </a:xfrm>
        </p:spPr>
        <p:txBody>
          <a:bodyPr anchor="b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Mot – Citation - Concept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5" y="4404050"/>
            <a:ext cx="9772267" cy="1635010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40CAFB-CE5B-4EAA-A7C9-48B2FA9E3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52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"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987"/>
            <a:ext cx="10515600" cy="1325563"/>
          </a:xfrm>
        </p:spPr>
        <p:txBody>
          <a:bodyPr anchor="b"/>
          <a:lstStyle>
            <a:lvl1pPr algn="ctr">
              <a:lnSpc>
                <a:spcPts val="48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5822BE9F-D5D5-498F-951F-083DD3FB5E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9241412-B679-49DB-9BB1-2E1A4E6A9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3675ADF-59E5-460F-9402-DE2880011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16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Texte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590"/>
            <a:ext cx="10515600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4170801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256" y="2532533"/>
            <a:ext cx="4170802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5" y="3604743"/>
            <a:ext cx="4170800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255" y="3604743"/>
            <a:ext cx="417079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5597AD89-3891-416C-BB32-13AB2C778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88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ée_Texte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44" y="667590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9764948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4" y="3444237"/>
            <a:ext cx="976494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1616EB28-CEFB-4278-B917-6583E9C3E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816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D1AAE6-4AE9-4F3B-A560-314366306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600" y="372674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3A091D8-6DC9-4FB4-B2DC-AC0082DDB5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4600" y="995032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873814E-63B5-4E91-847C-3DF34C52E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4598" y="2541443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DE3302C-8FF4-4AA3-8A6F-6902DDE711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4599" y="316380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C529BE3-E478-415C-8E11-F6E3889F7B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598" y="4657730"/>
            <a:ext cx="5406215" cy="528226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3</a:t>
            </a:r>
            <a:endParaRPr lang="fr-BE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C86EFF7E-B23F-4101-98D7-AD92BA9222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4598" y="527883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C6D2DB-87AB-454B-B23C-63D5977745B0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77724895-42A9-4858-B20E-48D688CD1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62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706CF87-32D5-4DD3-8CD3-B743544A5E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8644" y="1079703"/>
            <a:ext cx="6032500" cy="5106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F38850-52C0-6E46-B28F-A3EAE1BCCE17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3F76229-AD92-402A-873B-02703BDAD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978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14" y="424398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C817F15-DE05-4674-8AAA-36C3EC0A11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5944" y="2373313"/>
            <a:ext cx="9765119" cy="38163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1BCE60-57CB-4417-9A8C-DF5C3F18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294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rgbClr val="EF8879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rgbClr val="EF8879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349" y="41757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D9DFC3-8C9C-40E5-8DF1-4AD7E7788CDF}"/>
              </a:ext>
            </a:extLst>
          </p:cNvPr>
          <p:cNvSpPr txBox="1"/>
          <p:nvPr userDrawn="1"/>
        </p:nvSpPr>
        <p:spPr>
          <a:xfrm>
            <a:off x="4837318" y="2374137"/>
            <a:ext cx="670877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rgbClr val="EF8879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rgbClr val="EF8879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rgbClr val="EF8879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1C46DE48-2CD6-42C1-9377-B38A50E34A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6348" y="460383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614B6D9B-C0AE-475B-AA9E-4B5C22DE8B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6347" y="5035223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7D6A8A-CA9A-4958-87A4-3560D9AE0057}"/>
              </a:ext>
            </a:extLst>
          </p:cNvPr>
          <p:cNvSpPr/>
          <p:nvPr userDrawn="1"/>
        </p:nvSpPr>
        <p:spPr>
          <a:xfrm>
            <a:off x="4837318" y="4151897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30AEA7-C5F4-49CB-9E5E-6D71AC5B528A}"/>
              </a:ext>
            </a:extLst>
          </p:cNvPr>
          <p:cNvSpPr/>
          <p:nvPr userDrawn="1"/>
        </p:nvSpPr>
        <p:spPr>
          <a:xfrm>
            <a:off x="4837318" y="458162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4676370-5517-47DF-9DC9-436F808C9532}"/>
              </a:ext>
            </a:extLst>
          </p:cNvPr>
          <p:cNvSpPr/>
          <p:nvPr userDrawn="1"/>
        </p:nvSpPr>
        <p:spPr>
          <a:xfrm>
            <a:off x="4837318" y="5011351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 descr="Utilisateur contour">
            <a:extLst>
              <a:ext uri="{FF2B5EF4-FFF2-40B4-BE49-F238E27FC236}">
                <a16:creationId xmlns:a16="http://schemas.microsoft.com/office/drawing/2014/main" id="{DD294D12-81B5-4140-9320-DE5DA8B7D2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9318" y="4223897"/>
            <a:ext cx="216000" cy="216000"/>
          </a:xfrm>
          <a:prstGeom prst="rect">
            <a:avLst/>
          </a:prstGeom>
        </p:spPr>
      </p:pic>
      <p:pic>
        <p:nvPicPr>
          <p:cNvPr id="11" name="Graphique 10" descr="Téléphone à haut-parleur contour">
            <a:extLst>
              <a:ext uri="{FF2B5EF4-FFF2-40B4-BE49-F238E27FC236}">
                <a16:creationId xmlns:a16="http://schemas.microsoft.com/office/drawing/2014/main" id="{6D3F11E2-D147-45A9-9141-6AB9209B0D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9318" y="4652131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CC94387D-06F0-477D-97E4-994AB4FF00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9318" y="5081386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0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217EA857-64A7-4638-AA6A-00352C7AB6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3209" y="379680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3E24DB6B-6114-4848-98B9-3B825AB73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3208" y="4224877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537F8D92-02DE-4F56-9C20-C0543E9244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3207" y="4655246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6CAF4D0-F54E-4653-A198-6CB930012413}"/>
              </a:ext>
            </a:extLst>
          </p:cNvPr>
          <p:cNvSpPr/>
          <p:nvPr userDrawn="1"/>
        </p:nvSpPr>
        <p:spPr>
          <a:xfrm>
            <a:off x="6094178" y="3772936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564F9B-9CAF-4CD6-8448-BF639F383E2C}"/>
              </a:ext>
            </a:extLst>
          </p:cNvPr>
          <p:cNvSpPr/>
          <p:nvPr userDrawn="1"/>
        </p:nvSpPr>
        <p:spPr>
          <a:xfrm>
            <a:off x="6094178" y="4202663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EA8388-52AE-451F-9E6A-73BC22C556E9}"/>
              </a:ext>
            </a:extLst>
          </p:cNvPr>
          <p:cNvSpPr/>
          <p:nvPr userDrawn="1"/>
        </p:nvSpPr>
        <p:spPr>
          <a:xfrm>
            <a:off x="6094178" y="463137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70189C17-00F7-4AAD-981A-52E06A416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178" y="3844936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B7488837-77D9-4554-8845-F24AE75C4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178" y="4273170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92F61C4-BE5C-45EC-99EC-09BD2AFF72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6178" y="4701409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CFCC01-5499-4DFE-B652-88F9CE46B57B}"/>
              </a:ext>
            </a:extLst>
          </p:cNvPr>
          <p:cNvSpPr txBox="1"/>
          <p:nvPr userDrawn="1"/>
        </p:nvSpPr>
        <p:spPr>
          <a:xfrm>
            <a:off x="6094179" y="1937247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142193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3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5996BE37-CE21-4290-BC76-0903820B0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56883" y="4145200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5D88B5A4-68C7-4468-838B-BBF23E477C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6882" y="45732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1403C73D-1B1C-4D7F-99F0-C690D97BDA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6882" y="50016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CB14B59-084C-445B-BAC3-4521403FDDAF}"/>
              </a:ext>
            </a:extLst>
          </p:cNvPr>
          <p:cNvSpPr/>
          <p:nvPr userDrawn="1"/>
        </p:nvSpPr>
        <p:spPr>
          <a:xfrm>
            <a:off x="1187852" y="4121328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D5B52A-2F8D-4862-B7DB-4748180B5A55}"/>
              </a:ext>
            </a:extLst>
          </p:cNvPr>
          <p:cNvSpPr/>
          <p:nvPr userDrawn="1"/>
        </p:nvSpPr>
        <p:spPr>
          <a:xfrm>
            <a:off x="1187852" y="4551055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ED18EE-DAE7-43E9-9472-AA8B5B85528C}"/>
              </a:ext>
            </a:extLst>
          </p:cNvPr>
          <p:cNvSpPr/>
          <p:nvPr userDrawn="1"/>
        </p:nvSpPr>
        <p:spPr>
          <a:xfrm>
            <a:off x="1187852" y="4979762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A8426423-8FC7-4240-A0F8-9A50106AE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852" y="4193328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271586A6-2518-47AA-8F57-A0A9AF3AD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9852" y="4621562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B1DDEEE-5ED3-4BFB-A366-52CC2BBB50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852" y="5049797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AB60149-75CF-46B1-AB40-302BDC68580A}"/>
              </a:ext>
            </a:extLst>
          </p:cNvPr>
          <p:cNvSpPr txBox="1"/>
          <p:nvPr userDrawn="1"/>
        </p:nvSpPr>
        <p:spPr>
          <a:xfrm>
            <a:off x="1187853" y="2285639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21A3245A-0008-40CD-896F-9E319C67DB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845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3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23BBC2-9AF1-477E-8990-D383427AF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986" y="2015762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2621B7F-B5FC-4C87-B3FB-B25227C0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5986" y="3765258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Intervenants ou sous-titre éventuel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68D856C-5888-435B-8D81-5F4358C66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198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3A9C8-3482-46F2-8003-132310DA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400"/>
              </a:lnSpc>
              <a:defRPr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e l'image en ligne 3">
            <a:extLst>
              <a:ext uri="{FF2B5EF4-FFF2-40B4-BE49-F238E27FC236}">
                <a16:creationId xmlns:a16="http://schemas.microsoft.com/office/drawing/2014/main" id="{A55276B4-6773-4880-87F2-075FCFB7CF9F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1193800" y="2481263"/>
            <a:ext cx="8751888" cy="3462337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E6167372-144C-49AC-94FE-6B57A293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3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5106" y="2347441"/>
            <a:ext cx="5599094" cy="1500187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Nom de la section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5105" y="3988901"/>
            <a:ext cx="5599095" cy="192957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Bref résumé de la section ou sous-titre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ACD5BA0-D4E1-4DFF-8E4F-01FC70DCB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60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35C46EAC-BE9A-4659-934F-99AA2E6E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904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ein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ED5988A1-EB97-47AF-9D65-CC44A8F8A2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70705-9942-4A8F-BA55-60230F98A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15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38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250" y="1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DCB94-1961-4CA1-A2F5-E49DEB77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0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7354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007E37-BF95-4C5A-B3B0-F66C29C05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04" y="443590"/>
            <a:ext cx="10721591" cy="912937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18000"/>
            <a:ext cx="12192000" cy="5040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567A6B-555D-4DE0-90EC-A8B202E09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3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(image)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DE084183-85BA-489E-9785-0B0D44D86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15996" y="897210"/>
            <a:ext cx="2160000" cy="2160000"/>
          </a:xfrm>
          <a:prstGeom prst="ellipse">
            <a:avLst/>
          </a:prstGeom>
          <a:noFill/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76219E70-7F92-4E3C-BFA1-051DE1714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85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45A160-B1AF-47CF-8560-7EE1B6C7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F19AC-F778-4D24-816B-F534A0601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4173E-8D98-574F-9773-1941B3412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51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693" r:id="rId4"/>
    <p:sldLayoutId id="2147483702" r:id="rId5"/>
    <p:sldLayoutId id="2147483713" r:id="rId6"/>
    <p:sldLayoutId id="2147483714" r:id="rId7"/>
    <p:sldLayoutId id="2147483715" r:id="rId8"/>
    <p:sldLayoutId id="2147483711" r:id="rId9"/>
    <p:sldLayoutId id="2147483710" r:id="rId10"/>
    <p:sldLayoutId id="2147483686" r:id="rId11"/>
    <p:sldLayoutId id="2147483705" r:id="rId12"/>
    <p:sldLayoutId id="2147483684" r:id="rId13"/>
    <p:sldLayoutId id="2147483704" r:id="rId14"/>
    <p:sldLayoutId id="2147483689" r:id="rId15"/>
    <p:sldLayoutId id="2147483706" r:id="rId16"/>
    <p:sldLayoutId id="2147483696" r:id="rId17"/>
    <p:sldLayoutId id="2147483733" r:id="rId18"/>
    <p:sldLayoutId id="2147483707" r:id="rId19"/>
    <p:sldLayoutId id="2147483709" r:id="rId20"/>
    <p:sldLayoutId id="2147483721" r:id="rId21"/>
    <p:sldLayoutId id="2147483723" r:id="rId22"/>
    <p:sldLayoutId id="2147483724" r:id="rId23"/>
    <p:sldLayoutId id="2147483722" r:id="rId24"/>
    <p:sldLayoutId id="2147483725" r:id="rId25"/>
    <p:sldLayoutId id="2147483728" r:id="rId26"/>
    <p:sldLayoutId id="2147483729" r:id="rId27"/>
    <p:sldLayoutId id="2147483730" r:id="rId28"/>
    <p:sldLayoutId id="2147483731" r:id="rId29"/>
    <p:sldLayoutId id="2147483732" r:id="rId30"/>
  </p:sldLayoutIdLst>
  <p:hf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400" b="1" i="0" kern="1200" spc="0" baseline="0">
          <a:solidFill>
            <a:schemeClr val="tx1"/>
          </a:solidFill>
          <a:latin typeface="Avenir Next LT Pro Demi" panose="020B0504020202020204" pitchFamily="34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lectionslocales.wallonie.be" TargetMode="Externa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552B7B-EDE4-4B65-BD59-9134C0AD5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6495" y="2438400"/>
            <a:ext cx="7431740" cy="21784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fr-BE" sz="8000" b="0"/>
              <a:t>Formation des présidents de bureau de vote – Partie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A8286E-3D03-473F-A658-3105A6B55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SPW Intérieur et Action sociale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8681BB-84B4-4D90-A9C9-99F5EFA32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Direction de la Prospective et du Développement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B27B592-A11E-49AB-8631-C91AA4C21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>
                <a:latin typeface="Avenir Next LT Pro"/>
              </a:rPr>
              <a:t>Septembre-octobre 2024</a:t>
            </a:r>
          </a:p>
        </p:txBody>
      </p:sp>
    </p:spTree>
    <p:extLst>
      <p:ext uri="{BB962C8B-B14F-4D97-AF65-F5344CB8AC3E}">
        <p14:creationId xmlns:p14="http://schemas.microsoft.com/office/powerpoint/2010/main" val="210654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8C3BA-1BF3-A72E-0175-20D96E70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18" y="207058"/>
            <a:ext cx="5560388" cy="792371"/>
          </a:xfrm>
        </p:spPr>
        <p:txBody>
          <a:bodyPr/>
          <a:lstStyle/>
          <a:p>
            <a:r>
              <a:rPr lang="fr-BE"/>
              <a:t>Les assesseurs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4D78B4-F622-F66A-9560-1B2EC0A87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071" y="2139915"/>
            <a:ext cx="6332439" cy="256644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71500" indent="-571500" algn="l">
              <a:buChar char="•"/>
            </a:pPr>
            <a:r>
              <a:rPr lang="fr-BE">
                <a:solidFill>
                  <a:srgbClr val="FFFFFF"/>
                </a:solidFill>
                <a:latin typeface="Avenir Next LT Pro"/>
              </a:rPr>
              <a:t>4 effectifs + 4 suppléants</a:t>
            </a:r>
            <a:endParaRPr lang="fr-FR">
              <a:solidFill>
                <a:srgbClr val="FFFFFF"/>
              </a:solidFill>
              <a:latin typeface="Avenir Next LT Pro"/>
            </a:endParaRPr>
          </a:p>
          <a:p>
            <a:pPr algn="l"/>
            <a:endParaRPr lang="fr-BE">
              <a:solidFill>
                <a:srgbClr val="FFFFFF"/>
              </a:solidFill>
              <a:latin typeface="Avenir Next LT Pro"/>
            </a:endParaRPr>
          </a:p>
          <a:p>
            <a:pPr marL="571500" indent="-571500" algn="l">
              <a:buChar char="•"/>
            </a:pPr>
            <a:r>
              <a:rPr lang="fr-BE">
                <a:solidFill>
                  <a:srgbClr val="FFFFFF"/>
                </a:solidFill>
                <a:latin typeface="Avenir Next LT Pro"/>
              </a:rPr>
              <a:t>Désignés par le président du bureau communal parmi les électeurs de la commune</a:t>
            </a:r>
            <a:endParaRPr lang="fr-FR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CCA9E1-CA69-54EF-4148-BEA49E807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Image 7" descr="Une image contenant habits, personne, intérieur, Visage humain&#10;&#10;Description générée automatiquement">
            <a:extLst>
              <a:ext uri="{FF2B5EF4-FFF2-40B4-BE49-F238E27FC236}">
                <a16:creationId xmlns:a16="http://schemas.microsoft.com/office/drawing/2014/main" id="{E3D2F0C6-8932-4E25-A828-59C4C035D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77398C-69E2-EA8F-3810-36D99E4A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5" y="113946"/>
            <a:ext cx="9772268" cy="1048104"/>
          </a:xfrm>
        </p:spPr>
        <p:txBody>
          <a:bodyPr/>
          <a:lstStyle/>
          <a:p>
            <a:r>
              <a:rPr lang="fr-BE"/>
              <a:t>Incompatibilités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2D9350-3855-1402-9848-A7E11FCD0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11</a:t>
            </a:fld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05217D7-0673-4F12-3BF5-1404DF916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9737"/>
              </p:ext>
            </p:extLst>
          </p:nvPr>
        </p:nvGraphicFramePr>
        <p:xfrm>
          <a:off x="-2" y="1407176"/>
          <a:ext cx="12192002" cy="4939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1">
                  <a:extLst>
                    <a:ext uri="{9D8B030D-6E8A-4147-A177-3AD203B41FA5}">
                      <a16:colId xmlns:a16="http://schemas.microsoft.com/office/drawing/2014/main" val="1704123932"/>
                    </a:ext>
                  </a:extLst>
                </a:gridCol>
                <a:gridCol w="6096001">
                  <a:extLst>
                    <a:ext uri="{9D8B030D-6E8A-4147-A177-3AD203B41FA5}">
                      <a16:colId xmlns:a16="http://schemas.microsoft.com/office/drawing/2014/main" val="3687429112"/>
                    </a:ext>
                  </a:extLst>
                </a:gridCol>
              </a:tblGrid>
              <a:tr h="1329958">
                <a:tc>
                  <a:txBody>
                    <a:bodyPr/>
                    <a:lstStyle/>
                    <a:p>
                      <a:r>
                        <a:rPr lang="fr-BE" sz="3200">
                          <a:solidFill>
                            <a:schemeClr val="tx1"/>
                          </a:solidFill>
                        </a:rPr>
                        <a:t>Peuvent faire partie d’un bureau de vote 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solidFill>
                            <a:schemeClr val="tx1"/>
                          </a:solidFill>
                        </a:rPr>
                        <a:t>Ne peuvent pas faire partie d’un bureau de vote 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34536"/>
                  </a:ext>
                </a:extLst>
              </a:tr>
              <a:tr h="3609885">
                <a:tc>
                  <a:txBody>
                    <a:bodyPr/>
                    <a:lstStyle/>
                    <a:p>
                      <a:pPr marL="457200" indent="-457200">
                        <a:buFont typeface="Wingdings" panose="020B0604020202020204" pitchFamily="34" charset="0"/>
                        <a:buChar char="ü"/>
                      </a:pPr>
                      <a:r>
                        <a:rPr lang="fr-BE" sz="3200"/>
                        <a:t>Les membres de la famille d’un candidat</a:t>
                      </a:r>
                    </a:p>
                    <a:p>
                      <a:pPr marL="457200" indent="-457200">
                        <a:buFont typeface="Wingdings" panose="020B0604020202020204" pitchFamily="34" charset="0"/>
                        <a:buChar char="ü"/>
                      </a:pPr>
                      <a:r>
                        <a:rPr lang="fr-BE" sz="3200"/>
                        <a:t>Les directeurs généraux de la commune ou du CPAS</a:t>
                      </a:r>
                    </a:p>
                    <a:p>
                      <a:pPr marL="457200" indent="-457200">
                        <a:buFont typeface="Wingdings" panose="020B0604020202020204" pitchFamily="34" charset="0"/>
                        <a:buChar char="ü"/>
                      </a:pPr>
                      <a:r>
                        <a:rPr lang="fr-BE" sz="3200"/>
                        <a:t>Les directeurs financiers de la commune ou du CPAS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fr-BE" sz="3200"/>
                        <a:t>Les candidats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fr-BE" sz="3200"/>
                        <a:t>Les témoins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fr-BE" sz="3200"/>
                        <a:t>Les élus sortants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148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5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747FC-6AC6-2112-B375-60A3A86C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4" y="145856"/>
            <a:ext cx="9772268" cy="1315391"/>
          </a:xfrm>
        </p:spPr>
        <p:txBody>
          <a:bodyPr/>
          <a:lstStyle/>
          <a:p>
            <a:r>
              <a:rPr lang="fr-BE"/>
              <a:t>Préparation du local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77DEE-14E5-3279-5944-6254448E7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6" y="1595718"/>
            <a:ext cx="11116235" cy="484990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fr-BE"/>
              <a:t>La semaine qui précède les élections, prenez contact avec l’administration communale pour vérifier les points suivants :  </a:t>
            </a:r>
          </a:p>
          <a:p>
            <a:pPr algn="just">
              <a:lnSpc>
                <a:spcPct val="120000"/>
              </a:lnSpc>
            </a:pPr>
            <a:endParaRPr lang="fr-BE"/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/>
              <a:t>À quel moment votre local de vote sera-t-il prêt ?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/>
              <a:t>À quel moment sera-t-il accessible 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C725-A353-CA88-83A2-0EF349B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Graphique 5" descr="Téléphone avec un remplissage uni">
            <a:extLst>
              <a:ext uri="{FF2B5EF4-FFF2-40B4-BE49-F238E27FC236}">
                <a16:creationId xmlns:a16="http://schemas.microsoft.com/office/drawing/2014/main" id="{C7A9FCA5-C2BB-2C0A-C50B-826BB42D7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83109">
            <a:off x="10361264" y="225279"/>
            <a:ext cx="1241737" cy="12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63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747FC-6AC6-2112-B375-60A3A86C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4" y="145856"/>
            <a:ext cx="9772268" cy="1315391"/>
          </a:xfrm>
        </p:spPr>
        <p:txBody>
          <a:bodyPr/>
          <a:lstStyle/>
          <a:p>
            <a:r>
              <a:rPr lang="fr-BE"/>
              <a:t>Préparation du local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77DEE-14E5-3279-5944-6254448E7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6" y="1595718"/>
            <a:ext cx="11116235" cy="4849906"/>
          </a:xfrm>
        </p:spPr>
        <p:txBody>
          <a:bodyPr>
            <a:normAutofit/>
          </a:bodyPr>
          <a:lstStyle/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/>
              <a:t>Comment procède-t-on à l’ouverture du local : recevez-vous une clé ou la commune enverra-t-elle un préposé pour cela le matin du scrutin ?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/>
              <a:t>Le mobilier sera-t-il mis en place par le personnel communal ?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/>
              <a:t>Le local est-il chauffé le week-end 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C725-A353-CA88-83A2-0EF349B39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6" name="Graphique 5" descr="Questions contour">
            <a:extLst>
              <a:ext uri="{FF2B5EF4-FFF2-40B4-BE49-F238E27FC236}">
                <a16:creationId xmlns:a16="http://schemas.microsoft.com/office/drawing/2014/main" id="{81ECCDC0-43E9-2DF4-0A03-33AD7C29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4412" y="4738755"/>
            <a:ext cx="1790826" cy="17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E99D-11B8-4EE0-A8FC-C60A5400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Vérification des équipements</a:t>
            </a:r>
            <a:endParaRPr lang="fr-BE" sz="3600" b="0">
              <a:latin typeface="Avenir Next LT Pro" panose="020B0504020202020204" pitchFamily="34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754B8C-3829-4FAE-87BE-5C40515B9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988" y="4656394"/>
            <a:ext cx="2616388" cy="187099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BE">
                <a:latin typeface="Avenir Next LT Pro"/>
              </a:rPr>
              <a:t>Mobilier dans le local : tables, chaises, isoloirs, pupitres, barrières (si nécessaire)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2B299B-A6E2-4325-804C-56DB811E454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69345" y="4656394"/>
            <a:ext cx="2616387" cy="187098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BE" sz="2800">
                <a:latin typeface="Avenir Next LT Pro"/>
              </a:rPr>
              <a:t>Formulaires / listes à compléter et enveloppes/</a:t>
            </a:r>
            <a:endParaRPr lang="fr-FR">
              <a:latin typeface="Avenir Next LT Pro"/>
            </a:endParaRPr>
          </a:p>
          <a:p>
            <a:pPr lvl="0"/>
            <a:r>
              <a:rPr lang="fr-BE" sz="2800">
                <a:latin typeface="Avenir Next LT Pro"/>
              </a:rPr>
              <a:t>Affiches</a:t>
            </a:r>
            <a:endParaRPr lang="fr-BE">
              <a:latin typeface="Avenir Next LT Pro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47945F-CB34-4840-BEE2-9E8749DD08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/>
          </a:bodyPr>
          <a:lstStyle/>
          <a:p>
            <a:pPr lvl="0" rtl="0"/>
            <a:r>
              <a:rPr lang="fr-BE" sz="2800"/>
              <a:t>Matériel de vote : 2 urnes vides, scellés et crayons rouges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E84F62-B00D-4C9F-9C84-21AA3AE6D9D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341626" y="4545946"/>
            <a:ext cx="2616386" cy="19879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BE" sz="1600">
                <a:latin typeface="Avenir Next LT Pro"/>
              </a:rPr>
              <a:t>Des timbres dateurs et tampons:</a:t>
            </a:r>
          </a:p>
          <a:p>
            <a:pPr marL="514350" indent="-514350" algn="l">
              <a:buAutoNum type="arabicPeriod"/>
            </a:pPr>
            <a:r>
              <a:rPr lang="fr-BE" sz="1600">
                <a:latin typeface="Avenir Next LT Pro"/>
              </a:rPr>
              <a:t>Nom district et commune</a:t>
            </a:r>
          </a:p>
          <a:p>
            <a:pPr marL="514350" indent="-514350" algn="l">
              <a:buAutoNum type="arabicPeriod"/>
            </a:pPr>
            <a:r>
              <a:rPr lang="fr-BE" sz="1600">
                <a:latin typeface="Avenir Next LT Pro"/>
              </a:rPr>
              <a:t>A voté par procuration</a:t>
            </a:r>
            <a:endParaRPr lang="fr-BE" sz="1600"/>
          </a:p>
          <a:p>
            <a:pPr marL="514350" indent="-514350" algn="l">
              <a:buAutoNum type="arabicPeriod"/>
            </a:pPr>
            <a:r>
              <a:rPr lang="fr-BE" sz="1600">
                <a:latin typeface="Avenir Next LT Pro"/>
              </a:rPr>
              <a:t>A exercé le rôle d'accompagnant</a:t>
            </a:r>
          </a:p>
          <a:p>
            <a:pPr marL="514350" indent="-514350">
              <a:buAutoNum type="arabicPeriod"/>
            </a:pPr>
            <a:endParaRPr lang="fr-BE">
              <a:latin typeface="Avenir Next LT Pro"/>
            </a:endParaRPr>
          </a:p>
        </p:txBody>
      </p:sp>
      <p:pic>
        <p:nvPicPr>
          <p:cNvPr id="20" name="Espace réservé de l'image en ligne 19" descr="Table et chaises avec un remplissage uni">
            <a:extLst>
              <a:ext uri="{FF2B5EF4-FFF2-40B4-BE49-F238E27FC236}">
                <a16:creationId xmlns:a16="http://schemas.microsoft.com/office/drawing/2014/main" id="{F8E932EB-C6DF-40E8-98A8-3F5C8B5DA581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6578" y="2671987"/>
            <a:ext cx="1409666" cy="1409666"/>
          </a:xfrm>
        </p:spPr>
      </p:pic>
      <p:pic>
        <p:nvPicPr>
          <p:cNvPr id="22" name="Espace réservé de l'image en ligne 21" descr="Liste avec un remplissage uni">
            <a:extLst>
              <a:ext uri="{FF2B5EF4-FFF2-40B4-BE49-F238E27FC236}">
                <a16:creationId xmlns:a16="http://schemas.microsoft.com/office/drawing/2014/main" id="{D92BF344-3149-456F-8B2C-08A6FB4A3422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71876" y="2724167"/>
            <a:ext cx="1409665" cy="1409665"/>
          </a:xfrm>
        </p:spPr>
      </p:pic>
      <p:pic>
        <p:nvPicPr>
          <p:cNvPr id="24" name="Espace réservé de l'image en ligne 23" descr="Crayon avec un remplissage uni">
            <a:extLst>
              <a:ext uri="{FF2B5EF4-FFF2-40B4-BE49-F238E27FC236}">
                <a16:creationId xmlns:a16="http://schemas.microsoft.com/office/drawing/2014/main" id="{E54DF2DC-94B4-4B94-8CAA-4E4EA4EBA034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07173" y="2671988"/>
            <a:ext cx="1409665" cy="1409665"/>
          </a:xfrm>
        </p:spPr>
      </p:pic>
      <p:pic>
        <p:nvPicPr>
          <p:cNvPr id="26" name="Espace réservé de l'image en ligne 25" descr="Coche avec un remplissage uni">
            <a:extLst>
              <a:ext uri="{FF2B5EF4-FFF2-40B4-BE49-F238E27FC236}">
                <a16:creationId xmlns:a16="http://schemas.microsoft.com/office/drawing/2014/main" id="{E3E292D7-80C9-47D0-83D1-B6E325B6BFC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945756" y="2724167"/>
            <a:ext cx="1409666" cy="1409666"/>
          </a:xfr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6C9348-F9F1-E14A-A99F-A3673FB6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375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0F012-055A-0AEA-5742-4460E17C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475" y="90489"/>
            <a:ext cx="3968815" cy="489797"/>
          </a:xfrm>
        </p:spPr>
        <p:txBody>
          <a:bodyPr>
            <a:normAutofit fontScale="90000"/>
          </a:bodyPr>
          <a:lstStyle/>
          <a:p>
            <a:r>
              <a:rPr lang="fr-BE"/>
              <a:t>Les urnes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71E283-2DC1-5687-CA49-1F74D255A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7245" y="726141"/>
            <a:ext cx="4304754" cy="6131858"/>
          </a:xfrm>
        </p:spPr>
        <p:txBody>
          <a:bodyPr>
            <a:normAutofit fontScale="92500"/>
          </a:bodyPr>
          <a:lstStyle/>
          <a:p>
            <a:pPr algn="l"/>
            <a:r>
              <a:rPr lang="fr-BE"/>
              <a:t>Vous allez recevoir deux urnes : </a:t>
            </a:r>
            <a:endParaRPr lang="fr-FR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Une pour les </a:t>
            </a:r>
            <a:r>
              <a:rPr lang="fr-BE" i="1">
                <a:latin typeface="Avenir Next LT Pro"/>
              </a:rPr>
              <a:t>bulletins communaux portant la lettre C</a:t>
            </a:r>
            <a:r>
              <a:rPr lang="fr-BE">
                <a:latin typeface="Avenir Next LT Pro"/>
              </a:rPr>
              <a:t>;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BE">
              <a:latin typeface="Avenir Next LT Pro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BE"/>
              <a:t>Une pour les </a:t>
            </a:r>
            <a:r>
              <a:rPr lang="fr-BE" i="1"/>
              <a:t>bulletins provinciaux portant la lettre P</a:t>
            </a:r>
            <a:r>
              <a:rPr lang="fr-BE"/>
              <a:t>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B33EE1-E7D2-1755-8964-501862D36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Image 5" descr="Une image contenant meubles, intérieur, bureau, sol&#10;&#10;Description générée automatiquement">
            <a:extLst>
              <a:ext uri="{FF2B5EF4-FFF2-40B4-BE49-F238E27FC236}">
                <a16:creationId xmlns:a16="http://schemas.microsoft.com/office/drawing/2014/main" id="{2BF9C796-632D-74E4-94B9-989F35D2E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6"/>
          <a:stretch/>
        </p:blipFill>
        <p:spPr>
          <a:xfrm>
            <a:off x="0" y="0"/>
            <a:ext cx="7887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7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72F51-B037-81DB-FD30-5EA85CB3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964" y="0"/>
            <a:ext cx="3731588" cy="713373"/>
          </a:xfrm>
        </p:spPr>
        <p:txBody>
          <a:bodyPr/>
          <a:lstStyle/>
          <a:p>
            <a:r>
              <a:rPr lang="fr-BE"/>
              <a:t>Les urnes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8297C3-69FE-FE7D-4BDF-2D4584106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516" y="969819"/>
            <a:ext cx="7620484" cy="5888182"/>
          </a:xfrm>
        </p:spPr>
        <p:txBody>
          <a:bodyPr/>
          <a:lstStyle/>
          <a:p>
            <a:pPr algn="l"/>
            <a:r>
              <a:rPr lang="fr-BE">
                <a:latin typeface="Avenir Next LT Pro"/>
              </a:rPr>
              <a:t>Les urnes doivent porter le numéro du bureau de vote et doivent être scellées par :</a:t>
            </a:r>
            <a:endParaRPr lang="fr-BE"/>
          </a:p>
          <a:p>
            <a:pPr algn="l"/>
            <a:endParaRPr lang="fr-BE"/>
          </a:p>
          <a:p>
            <a:pPr marL="571500" indent="-571500" algn="l">
              <a:buChar char="•"/>
            </a:pPr>
            <a:r>
              <a:rPr lang="fr-BE">
                <a:latin typeface="Avenir Next LT Pro"/>
              </a:rPr>
              <a:t>un cadenas</a:t>
            </a:r>
          </a:p>
          <a:p>
            <a:pPr algn="l"/>
            <a:endParaRPr lang="fr-BE">
              <a:latin typeface="Avenir Next LT Pro"/>
            </a:endParaRPr>
          </a:p>
          <a:p>
            <a:pPr algn="l"/>
            <a:r>
              <a:rPr lang="fr-BE">
                <a:latin typeface="Avenir Next LT Pro"/>
              </a:rPr>
              <a:t>ou</a:t>
            </a:r>
          </a:p>
          <a:p>
            <a:pPr algn="l"/>
            <a:endParaRPr lang="fr-BE">
              <a:latin typeface="Avenir Next LT Pro"/>
            </a:endParaRPr>
          </a:p>
          <a:p>
            <a:pPr marL="571500" indent="-571500" algn="l">
              <a:buFont typeface="Arial"/>
              <a:buChar char="•"/>
            </a:pPr>
            <a:r>
              <a:rPr lang="fr-BE">
                <a:latin typeface="Avenir Next LT Pro"/>
              </a:rPr>
              <a:t>un collier de sécurité numéroté de type </a:t>
            </a:r>
            <a:r>
              <a:rPr lang="fr-BE" i="1" err="1">
                <a:latin typeface="Avenir Next LT Pro"/>
              </a:rPr>
              <a:t>colson</a:t>
            </a:r>
            <a:r>
              <a:rPr lang="fr-BE" i="1">
                <a:latin typeface="Avenir Next LT Pro"/>
              </a:rPr>
              <a:t>.</a:t>
            </a:r>
            <a:endParaRPr lang="fr-BE">
              <a:latin typeface="Avenir Next LT Pro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ACF94D-32F0-C15E-E269-0113A144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Image 5" descr="Une image contenant intérieur, mur, boîte, tiroir&#10;&#10;Description générée automatiquement">
            <a:extLst>
              <a:ext uri="{FF2B5EF4-FFF2-40B4-BE49-F238E27FC236}">
                <a16:creationId xmlns:a16="http://schemas.microsoft.com/office/drawing/2014/main" id="{5F56BFF8-BC49-5C3C-0D31-85C5E2593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685CC-7C5F-A97C-86CA-CF79D8F3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586" y="0"/>
            <a:ext cx="6383945" cy="819112"/>
          </a:xfrm>
        </p:spPr>
        <p:txBody>
          <a:bodyPr>
            <a:normAutofit/>
          </a:bodyPr>
          <a:lstStyle/>
          <a:p>
            <a:r>
              <a:rPr lang="fr-BE"/>
              <a:t>Le matériel électoral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454988-6707-6E1F-EE63-D4C025C87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10" y="1037526"/>
            <a:ext cx="8478584" cy="5820474"/>
          </a:xfrm>
        </p:spPr>
        <p:txBody>
          <a:bodyPr>
            <a:normAutofit/>
          </a:bodyPr>
          <a:lstStyle/>
          <a:p>
            <a:pPr algn="l"/>
            <a:r>
              <a:rPr lang="fr-BE" sz="3200">
                <a:latin typeface="Avenir Next LT Pro"/>
              </a:rPr>
              <a:t>La commune vous aura délivré le matériel suivant : </a:t>
            </a:r>
          </a:p>
          <a:p>
            <a:endParaRPr lang="fr-BE" sz="3200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3200">
                <a:latin typeface="Avenir Next LT Pro"/>
              </a:rPr>
              <a:t>Un timbre à date, avec boîte à tampon à encre noire, afin de marquer le nom du district électoral et de la commune ainsi que la date de l’élection sur tous les bulletins ;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3200">
                <a:latin typeface="Avenir Next LT Pro"/>
              </a:rPr>
              <a:t>Pour chaque isoloir, un crayon électoral à mine rouge attaché à une chaînette en métal à chacun des pupitres réservés au vote, ainsi que des crayons de rechange.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586081-5136-C85A-9ABE-176613F18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Image 5" descr="Une image contenant intérieur, avion&#10;&#10;Description générée automatiquement">
            <a:extLst>
              <a:ext uri="{FF2B5EF4-FFF2-40B4-BE49-F238E27FC236}">
                <a16:creationId xmlns:a16="http://schemas.microsoft.com/office/drawing/2014/main" id="{ED50CF97-2701-2DD4-4666-8EA34DB7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411" cy="3131127"/>
          </a:xfrm>
          <a:prstGeom prst="rect">
            <a:avLst/>
          </a:prstGeom>
        </p:spPr>
      </p:pic>
      <p:pic>
        <p:nvPicPr>
          <p:cNvPr id="8" name="Image 7" descr="Une image contenant fournitures de bureau, crayon, outil d’écriture, Outils de marquage&#10;&#10;Description générée automatiquement">
            <a:extLst>
              <a:ext uri="{FF2B5EF4-FFF2-40B4-BE49-F238E27FC236}">
                <a16:creationId xmlns:a16="http://schemas.microsoft.com/office/drawing/2014/main" id="{4157F966-C574-AFF2-7AB2-67C029B20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127"/>
            <a:ext cx="3713411" cy="37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685CC-7C5F-A97C-86CA-CF79D8F3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379" y="72558"/>
            <a:ext cx="7117236" cy="819112"/>
          </a:xfrm>
        </p:spPr>
        <p:txBody>
          <a:bodyPr/>
          <a:lstStyle/>
          <a:p>
            <a:r>
              <a:rPr lang="fr-BE"/>
              <a:t>Le matériel électoral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454988-6707-6E1F-EE63-D4C025C87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37526"/>
            <a:ext cx="12191994" cy="582047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Six enveloppes destinées à contenir les bulletins des diverses catégories pour chaque élection (bulletins repris, bulletins inutilisés et bulletins modèles), accompagnées de trois étiquettes blanches et de trois étiquettes vertes ;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Une enveloppe destinée à contenir les deux exemplaires du procès-verbal à munir d’une étiquette blanche ;</a:t>
            </a:r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Un exemplaire supplémentaire du procès-verbal, pouvant être utilisé comme brouillon.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586081-5136-C85A-9ABE-176613F18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6" name="Graphique 5" descr="Enveloppe ouverte avec un remplissage uni">
            <a:extLst>
              <a:ext uri="{FF2B5EF4-FFF2-40B4-BE49-F238E27FC236}">
                <a16:creationId xmlns:a16="http://schemas.microsoft.com/office/drawing/2014/main" id="{4D6AEEF5-67FC-A783-EEA6-B318AFAE7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6125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72AC1-E464-68AF-4549-50DC3383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6" y="209449"/>
            <a:ext cx="9772268" cy="749774"/>
          </a:xfrm>
        </p:spPr>
        <p:txBody>
          <a:bodyPr/>
          <a:lstStyle/>
          <a:p>
            <a:r>
              <a:rPr lang="fr-BE"/>
              <a:t>Le matériel électoral (3)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C2EAD1-2CF9-299B-72C6-B8C939DA6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48871"/>
            <a:ext cx="12192000" cy="5809129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Une enveloppe destinée à contenir l’exemplaire du registre de scrutin utilisé pour le pointage des électeurs absents ;</a:t>
            </a:r>
            <a:endParaRPr lang="fr-BE"/>
          </a:p>
          <a:p>
            <a:pPr algn="l"/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Deux enveloppes destinées à contenir les copies des registres de scrutin nécessaires au pointage des électeurs ;</a:t>
            </a:r>
          </a:p>
          <a:p>
            <a:pPr algn="l"/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Une enveloppe destinée à contenir les procurations accompagnées de leurs pièces justificatives.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04D00-C97A-2258-7BE0-CA4A9E4B9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2" name="Graphique 11" descr="Enveloppe d’argent avec un remplissage uni">
            <a:extLst>
              <a:ext uri="{FF2B5EF4-FFF2-40B4-BE49-F238E27FC236}">
                <a16:creationId xmlns:a16="http://schemas.microsoft.com/office/drawing/2014/main" id="{AB4BD8A8-FEF2-EADC-9A8E-0E2AF163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82912">
            <a:off x="5071212" y="2244213"/>
            <a:ext cx="914400" cy="914400"/>
          </a:xfrm>
          <a:prstGeom prst="rect">
            <a:avLst/>
          </a:prstGeom>
        </p:spPr>
      </p:pic>
      <p:pic>
        <p:nvPicPr>
          <p:cNvPr id="14" name="Graphique 13" descr="Enveloppe d’argent contour">
            <a:extLst>
              <a:ext uri="{FF2B5EF4-FFF2-40B4-BE49-F238E27FC236}">
                <a16:creationId xmlns:a16="http://schemas.microsoft.com/office/drawing/2014/main" id="{A86B6177-A468-949B-FC21-9FB09D2DB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90937">
            <a:off x="10524933" y="44171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0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0DDCD-40C5-5D99-5ED7-5A11A376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venir Next LT Pro Demi"/>
                <a:cs typeface="Arial"/>
              </a:rPr>
              <a:t>Avertissement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3DD654-2FDD-E58B-EBC8-4163FDB87F0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fr-FR" dirty="0">
              <a:latin typeface="Avenir Next LT Pro"/>
            </a:endParaRPr>
          </a:p>
          <a:p>
            <a:pPr algn="ctr"/>
            <a:endParaRPr lang="fr-FR" dirty="0">
              <a:latin typeface="Avenir Next LT Pro"/>
            </a:endParaRPr>
          </a:p>
          <a:p>
            <a:pPr algn="ctr"/>
            <a:endParaRPr lang="fr-FR" dirty="0">
              <a:latin typeface="Avenir Next LT Pro"/>
            </a:endParaRPr>
          </a:p>
          <a:p>
            <a:pPr algn="ctr"/>
            <a:r>
              <a:rPr lang="fr-FR" dirty="0">
                <a:latin typeface="Avenir Next LT Pro"/>
              </a:rPr>
              <a:t>Cette présentation constitue un support de formation qui peut être adapté en fonction, notamment,  du degré de connaissance des participants.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C80019-C13F-6CFA-50BA-FB2848C0E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787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72AC1-E464-68AF-4549-50DC3383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6" y="209449"/>
            <a:ext cx="9772268" cy="749774"/>
          </a:xfrm>
        </p:spPr>
        <p:txBody>
          <a:bodyPr/>
          <a:lstStyle/>
          <a:p>
            <a:r>
              <a:rPr lang="fr-BE"/>
              <a:t>Le matériel électoral (3)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C2EAD1-2CF9-299B-72C6-B8C939DA6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01272"/>
            <a:ext cx="12192000" cy="5656728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Une enveloppe destinée à contenir le relevé des assesseurs absents, adressée au Procureur du Roi ; </a:t>
            </a:r>
          </a:p>
          <a:p>
            <a:pPr algn="l"/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Des signaux « Interdiction de fumer » ; </a:t>
            </a:r>
          </a:p>
          <a:p>
            <a:pPr algn="l"/>
            <a:endParaRPr lang="fr-BE"/>
          </a:p>
          <a:p>
            <a:pPr algn="l"/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Des affichettes portant la mention « Prière de préparer votre carte d’identité et votre lettre de convocation ».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04D00-C97A-2258-7BE0-CA4A9E4B9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8" name="Graphique 7" descr="Interdiction de fumer contour">
            <a:extLst>
              <a:ext uri="{FF2B5EF4-FFF2-40B4-BE49-F238E27FC236}">
                <a16:creationId xmlns:a16="http://schemas.microsoft.com/office/drawing/2014/main" id="{4AA2F8C7-0371-5549-82E6-18A120E5D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4690" y="2515286"/>
            <a:ext cx="1827428" cy="18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0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74198-E3C6-9A33-9502-BED00B9CE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909" y="0"/>
            <a:ext cx="6652181" cy="819112"/>
          </a:xfrm>
        </p:spPr>
        <p:txBody>
          <a:bodyPr/>
          <a:lstStyle/>
          <a:p>
            <a:r>
              <a:rPr lang="fr-BE"/>
              <a:t>Le matériel électoral (4)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082DC0-A71E-5053-DE97-C679CDD23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4369"/>
            <a:ext cx="12192000" cy="4816427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3600">
                <a:latin typeface="Avenir Next LT Pro"/>
              </a:rPr>
              <a:t>Des affichettes mentionnant le numéro du bureau de vote </a:t>
            </a:r>
            <a:r>
              <a:rPr lang="fr-BE">
                <a:latin typeface="Avenir Next LT Pro"/>
              </a:rPr>
              <a:t>; </a:t>
            </a:r>
            <a:endParaRPr lang="fr-BE" sz="3600">
              <a:latin typeface="Avenir Next LT Pro"/>
            </a:endParaRPr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fr-BE"/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fr-BE" sz="3600"/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3600">
                <a:latin typeface="Avenir Next LT Pro"/>
              </a:rPr>
              <a:t>Du ruban adhésif en vue de sceller les urnes ou des colliers de sécurité de type </a:t>
            </a:r>
            <a:r>
              <a:rPr lang="fr-BE" sz="3600" i="1" err="1">
                <a:latin typeface="Avenir Next LT Pro"/>
              </a:rPr>
              <a:t>colson</a:t>
            </a:r>
            <a:r>
              <a:rPr lang="fr-BE" sz="3600">
                <a:latin typeface="Avenir Next LT Pro"/>
              </a:rPr>
              <a:t>. 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D2F6D-B81A-BBF5-3126-7D5C2F1B8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Graphique 5" descr="Retouches et couture avec un remplissage uni">
            <a:extLst>
              <a:ext uri="{FF2B5EF4-FFF2-40B4-BE49-F238E27FC236}">
                <a16:creationId xmlns:a16="http://schemas.microsoft.com/office/drawing/2014/main" id="{CF78019C-B8EA-2085-B2A0-BC2CA277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8361" y="5160087"/>
            <a:ext cx="1389136" cy="1389136"/>
          </a:xfrm>
          <a:prstGeom prst="rect">
            <a:avLst/>
          </a:prstGeom>
        </p:spPr>
      </p:pic>
      <p:pic>
        <p:nvPicPr>
          <p:cNvPr id="8" name="Graphique 7" descr="Badge 7 avec un remplissage uni">
            <a:extLst>
              <a:ext uri="{FF2B5EF4-FFF2-40B4-BE49-F238E27FC236}">
                <a16:creationId xmlns:a16="http://schemas.microsoft.com/office/drawing/2014/main" id="{45681707-2C36-F029-325F-4ED572519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1639" y="21458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3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74198-E3C6-9A33-9502-BED00B9CE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909" y="0"/>
            <a:ext cx="6652181" cy="819112"/>
          </a:xfrm>
        </p:spPr>
        <p:txBody>
          <a:bodyPr/>
          <a:lstStyle/>
          <a:p>
            <a:r>
              <a:rPr lang="fr-BE"/>
              <a:t>Le matériel électoral (5)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082DC0-A71E-5053-DE97-C679CDD23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44349"/>
            <a:ext cx="12192000" cy="4305438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3600"/>
              <a:t>En même temps que la livraison des bulletins de vote, chaque bureau de vote doit recevoir une feuille vierge de papier électoral, de la dimension du bulletin de vote correspondant à leur circonscription, sur laquelle le bureau déterminera l’emplacement où le bulletin sera estampillé avant d’être remis à l’électeur (le bulletin modèle ou « gabarit »). 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D2F6D-B81A-BBF5-3126-7D5C2F1B8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6" name="Graphique 5" descr="Presse-papiers partiellement barré contour">
            <a:extLst>
              <a:ext uri="{FF2B5EF4-FFF2-40B4-BE49-F238E27FC236}">
                <a16:creationId xmlns:a16="http://schemas.microsoft.com/office/drawing/2014/main" id="{4082272D-4B71-7D3E-C958-D13AE77F7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0092" y="4951503"/>
            <a:ext cx="1578078" cy="15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74198-E3C6-9A33-9502-BED00B9CE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909" y="0"/>
            <a:ext cx="6652181" cy="819112"/>
          </a:xfrm>
        </p:spPr>
        <p:txBody>
          <a:bodyPr/>
          <a:lstStyle/>
          <a:p>
            <a:r>
              <a:rPr lang="fr-BE"/>
              <a:t>Le matériel électoral (6)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082DC0-A71E-5053-DE97-C679CDD23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45539"/>
            <a:ext cx="12192000" cy="3166921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fr-BE" sz="4000"/>
              <a:t>Des fournitures de bureau : matériel d’écriture, surligneurs, papier, taille-crayon, étiquettes blanches et vertes. 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D2F6D-B81A-BBF5-3126-7D5C2F1B8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6" name="Graphique 5" descr="Crayon avec un remplissage uni">
            <a:extLst>
              <a:ext uri="{FF2B5EF4-FFF2-40B4-BE49-F238E27FC236}">
                <a16:creationId xmlns:a16="http://schemas.microsoft.com/office/drawing/2014/main" id="{DA1962EA-A486-E79F-E769-6C806A5F3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9423" y="4208172"/>
            <a:ext cx="1608574" cy="1608574"/>
          </a:xfrm>
          <a:prstGeom prst="rect">
            <a:avLst/>
          </a:prstGeom>
        </p:spPr>
      </p:pic>
      <p:pic>
        <p:nvPicPr>
          <p:cNvPr id="7" name="Graphique 6" descr="Papier avec un remplissage uni">
            <a:extLst>
              <a:ext uri="{FF2B5EF4-FFF2-40B4-BE49-F238E27FC236}">
                <a16:creationId xmlns:a16="http://schemas.microsoft.com/office/drawing/2014/main" id="{7C68081B-710B-60D0-D2BB-F361DCBD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647" y="4430314"/>
            <a:ext cx="1608573" cy="1608573"/>
          </a:xfrm>
          <a:prstGeom prst="rect">
            <a:avLst/>
          </a:prstGeom>
        </p:spPr>
      </p:pic>
      <p:pic>
        <p:nvPicPr>
          <p:cNvPr id="8" name="Graphique 7" descr="Label avec un remplissage uni">
            <a:extLst>
              <a:ext uri="{FF2B5EF4-FFF2-40B4-BE49-F238E27FC236}">
                <a16:creationId xmlns:a16="http://schemas.microsoft.com/office/drawing/2014/main" id="{618EFDBA-4028-6EE9-FBC4-0FBC5B121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8749" y="4239584"/>
            <a:ext cx="1799303" cy="17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8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B4120-5066-45C8-BFD0-C414D6D7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47" y="254273"/>
            <a:ext cx="9772268" cy="911138"/>
          </a:xfrm>
        </p:spPr>
        <p:txBody>
          <a:bodyPr/>
          <a:lstStyle/>
          <a:p>
            <a:r>
              <a:rPr lang="fr-BE"/>
              <a:t>Les textes réglementaires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31FDB9-F9F7-DC74-0035-FCADE375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5" y="1721223"/>
            <a:ext cx="11610666" cy="4796117"/>
          </a:xfrm>
        </p:spPr>
        <p:txBody>
          <a:bodyPr>
            <a:normAutofit fontScale="85000" lnSpcReduction="20000"/>
          </a:bodyPr>
          <a:lstStyle/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 exemplaire du Code de la démocratie locale et de la décentralisation, 4ème partie, pour le local de vote. </a:t>
            </a:r>
          </a:p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Une reproduction à 150% du bulletin de vote à mettre à disposition des électeurs justifiant de cette nécessité, à leur demande et à raison d’un exemplaire par isoloir. </a:t>
            </a:r>
          </a:p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 exemplaire de l’instruction aux électeurs, reproduit en gros caractères.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1D18DF-FA85-C2BC-6FC4-F8216924B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Graphique 5" descr="Livres avec un remplissage uni">
            <a:extLst>
              <a:ext uri="{FF2B5EF4-FFF2-40B4-BE49-F238E27FC236}">
                <a16:creationId xmlns:a16="http://schemas.microsoft.com/office/drawing/2014/main" id="{76C4C62B-D200-0D9A-371D-734365516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0775" y="145856"/>
            <a:ext cx="1423515" cy="14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4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1F950-CF25-1FE4-D470-C892C381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6" y="145856"/>
            <a:ext cx="9772268" cy="749774"/>
          </a:xfrm>
        </p:spPr>
        <p:txBody>
          <a:bodyPr/>
          <a:lstStyle/>
          <a:p>
            <a:r>
              <a:rPr lang="fr-BE"/>
              <a:t>Dans la salle d’attente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4C344F-A3C3-E141-384C-EDF4AECE2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81051"/>
            <a:ext cx="11788588" cy="6076948"/>
          </a:xfrm>
        </p:spPr>
        <p:txBody>
          <a:bodyPr>
            <a:normAutofit lnSpcReduction="10000"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Des affiches reprenant l’instruction aux électeurs ;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Une affiche « Comment voter valablement ? » 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fr-BE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BE">
                <a:latin typeface="Avenir Next LT Pro"/>
              </a:rPr>
              <a:t>Une affiche reprenant la liste des candidats.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E1C738-309F-F7E2-7260-5121EF6F4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Image 5" descr="Une image contenant texte, capture d’écran, diagramme, mots croisés&#10;&#10;Description générée automatiquement">
            <a:extLst>
              <a:ext uri="{FF2B5EF4-FFF2-40B4-BE49-F238E27FC236}">
                <a16:creationId xmlns:a16="http://schemas.microsoft.com/office/drawing/2014/main" id="{AA1A89C4-B44C-C5BE-7917-E375ACB73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3097873"/>
            <a:ext cx="3680747" cy="26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25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00ACC-C38B-0171-BEE6-CD30E3B7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465" y="145856"/>
            <a:ext cx="6308533" cy="669091"/>
          </a:xfrm>
        </p:spPr>
        <p:txBody>
          <a:bodyPr>
            <a:normAutofit fontScale="90000"/>
          </a:bodyPr>
          <a:lstStyle/>
          <a:p>
            <a:r>
              <a:rPr lang="fr-BE"/>
              <a:t>Les registres de scrutin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4726D6-FBC4-24F8-D965-F8D7FCE7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3464" y="1721224"/>
            <a:ext cx="9528536" cy="4509248"/>
          </a:xfrm>
        </p:spPr>
        <p:txBody>
          <a:bodyPr>
            <a:normAutofit/>
          </a:bodyPr>
          <a:lstStyle/>
          <a:p>
            <a:pPr algn="just"/>
            <a:r>
              <a:rPr lang="fr-BE">
                <a:latin typeface="Avenir Next LT Pro"/>
              </a:rPr>
              <a:t>Il reprend les électeurs qui sont convoqués pour voter dans le local dont vous avez la charge. </a:t>
            </a:r>
          </a:p>
          <a:p>
            <a:pPr algn="just"/>
            <a:endParaRPr lang="fr-BE">
              <a:latin typeface="Avenir Next LT Pro"/>
            </a:endParaRPr>
          </a:p>
          <a:p>
            <a:pPr algn="just"/>
            <a:r>
              <a:rPr lang="fr-BE">
                <a:latin typeface="Avenir Next LT Pro"/>
              </a:rPr>
              <a:t>Il sert à effectuer le </a:t>
            </a:r>
            <a:r>
              <a:rPr lang="fr-BE" b="1">
                <a:latin typeface="Avenir Next LT Pro"/>
              </a:rPr>
              <a:t>pointage</a:t>
            </a:r>
            <a:r>
              <a:rPr lang="fr-BE">
                <a:latin typeface="Avenir Next LT Pro"/>
              </a:rPr>
              <a:t> des électeurs qui se présentent pour voter.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2CEA5B-6ECE-2CBA-9269-19D1AB3B2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Image 5" descr="Une image contenant personne, texte, habits, écriture manuscrite&#10;&#10;Description générée automatiquement">
            <a:extLst>
              <a:ext uri="{FF2B5EF4-FFF2-40B4-BE49-F238E27FC236}">
                <a16:creationId xmlns:a16="http://schemas.microsoft.com/office/drawing/2014/main" id="{4948B9E2-1A64-3C7F-4CA6-6C69563A2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8" r="65276"/>
          <a:stretch/>
        </p:blipFill>
        <p:spPr>
          <a:xfrm>
            <a:off x="0" y="0"/>
            <a:ext cx="2663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0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00ACC-C38B-0171-BEE6-CD30E3B7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465" y="145856"/>
            <a:ext cx="6308533" cy="669091"/>
          </a:xfrm>
        </p:spPr>
        <p:txBody>
          <a:bodyPr>
            <a:normAutofit fontScale="90000"/>
          </a:bodyPr>
          <a:lstStyle/>
          <a:p>
            <a:r>
              <a:rPr lang="fr-BE"/>
              <a:t>Les registres de scrutin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4726D6-FBC4-24F8-D965-F8D7FCE7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3464" y="2164559"/>
            <a:ext cx="9528536" cy="2832848"/>
          </a:xfrm>
        </p:spPr>
        <p:txBody>
          <a:bodyPr>
            <a:normAutofit/>
          </a:bodyPr>
          <a:lstStyle/>
          <a:p>
            <a:pPr algn="just"/>
            <a:r>
              <a:rPr lang="fr-BE">
                <a:latin typeface="Avenir Next LT Pro"/>
              </a:rPr>
              <a:t>Veillez à ce que chaque exemplaire porte bien les mentions suivantes : la </a:t>
            </a:r>
            <a:r>
              <a:rPr lang="fr-BE" b="1">
                <a:latin typeface="Avenir Next LT Pro"/>
              </a:rPr>
              <a:t>date</a:t>
            </a:r>
            <a:r>
              <a:rPr lang="fr-BE">
                <a:latin typeface="Avenir Next LT Pro"/>
              </a:rPr>
              <a:t> du scrutin, le </a:t>
            </a:r>
            <a:r>
              <a:rPr lang="fr-BE" b="1">
                <a:latin typeface="Avenir Next LT Pro"/>
              </a:rPr>
              <a:t>nom</a:t>
            </a:r>
            <a:r>
              <a:rPr lang="fr-BE">
                <a:latin typeface="Avenir Next LT Pro"/>
              </a:rPr>
              <a:t> </a:t>
            </a:r>
            <a:r>
              <a:rPr lang="fr-BE" b="1">
                <a:latin typeface="Avenir Next LT Pro"/>
              </a:rPr>
              <a:t>de la commune</a:t>
            </a:r>
            <a:r>
              <a:rPr lang="fr-BE">
                <a:latin typeface="Avenir Next LT Pro"/>
              </a:rPr>
              <a:t>, celui du </a:t>
            </a:r>
            <a:r>
              <a:rPr lang="fr-BE" b="1">
                <a:latin typeface="Avenir Next LT Pro"/>
              </a:rPr>
              <a:t>district</a:t>
            </a:r>
            <a:r>
              <a:rPr lang="fr-BE">
                <a:latin typeface="Avenir Next LT Pro"/>
              </a:rPr>
              <a:t> et le </a:t>
            </a:r>
            <a:r>
              <a:rPr lang="fr-BE" b="1">
                <a:latin typeface="Avenir Next LT Pro"/>
              </a:rPr>
              <a:t>numéro</a:t>
            </a:r>
            <a:r>
              <a:rPr lang="fr-BE" i="1">
                <a:latin typeface="Avenir Next LT Pro"/>
              </a:rPr>
              <a:t> </a:t>
            </a:r>
            <a:r>
              <a:rPr lang="fr-BE" b="1">
                <a:latin typeface="Avenir Next LT Pro"/>
              </a:rPr>
              <a:t>du</a:t>
            </a:r>
            <a:r>
              <a:rPr lang="fr-BE" i="1">
                <a:latin typeface="Avenir Next LT Pro"/>
              </a:rPr>
              <a:t> </a:t>
            </a:r>
            <a:r>
              <a:rPr lang="fr-BE" b="1">
                <a:latin typeface="Avenir Next LT Pro"/>
              </a:rPr>
              <a:t>bureau</a:t>
            </a:r>
            <a:r>
              <a:rPr lang="fr-BE">
                <a:latin typeface="Avenir Next LT Pro"/>
              </a:rPr>
              <a:t> de vote. 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2CEA5B-6ECE-2CBA-9269-19D1AB3B2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Image 5" descr="Une image contenant personne, texte, habits, écriture manuscrite&#10;&#10;Description générée automatiquement">
            <a:extLst>
              <a:ext uri="{FF2B5EF4-FFF2-40B4-BE49-F238E27FC236}">
                <a16:creationId xmlns:a16="http://schemas.microsoft.com/office/drawing/2014/main" id="{4948B9E2-1A64-3C7F-4CA6-6C69563A2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8" r="65276"/>
          <a:stretch/>
        </p:blipFill>
        <p:spPr>
          <a:xfrm>
            <a:off x="0" y="0"/>
            <a:ext cx="2663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7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A09E7B1-3A40-45DE-8D80-CB52020D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711" y="4350615"/>
            <a:ext cx="5864290" cy="2361529"/>
          </a:xfrm>
        </p:spPr>
        <p:txBody>
          <a:bodyPr>
            <a:normAutofit lnSpcReduction="10000"/>
          </a:bodyPr>
          <a:lstStyle/>
          <a:p>
            <a:pPr algn="l"/>
            <a:r>
              <a:rPr lang="fr-BE"/>
              <a:t>Réception préalable des bulletins lors de la formation ou à domicile, par voie postale.</a:t>
            </a:r>
          </a:p>
          <a:p>
            <a:pPr algn="l"/>
            <a:endParaRPr lang="fr-BE"/>
          </a:p>
          <a:p>
            <a:pPr algn="l"/>
            <a:r>
              <a:rPr lang="fr-BE" sz="2600" b="1">
                <a:solidFill>
                  <a:srgbClr val="C00000"/>
                </a:solidFill>
                <a:sym typeface="Wingdings" panose="05000000000000000000" pitchFamily="2" charset="2"/>
              </a:rPr>
              <a:t>À n’ouvrir que le jour de l’élection en présence du bureau constitué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6A6AB-049D-4B0F-902A-4D78A24C6E6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27711" y="4060571"/>
            <a:ext cx="5864289" cy="2651573"/>
          </a:xfrm>
        </p:spPr>
        <p:txBody>
          <a:bodyPr>
            <a:normAutofit fontScale="92500"/>
          </a:bodyPr>
          <a:lstStyle/>
          <a:p>
            <a:pPr algn="just"/>
            <a:r>
              <a:rPr lang="fr-BE" sz="2600"/>
              <a:t>Vous avez été informé par le président du bureau communal de l’adresse du bureau de dépouillement communal.</a:t>
            </a:r>
          </a:p>
          <a:p>
            <a:pPr algn="just"/>
            <a:r>
              <a:rPr lang="fr-BE" sz="2600"/>
              <a:t>Si, cinq jours avant l’élection, vous n’avez pas reçu cette information, prenez contact avec le service « Elections » de votre commune. </a:t>
            </a:r>
          </a:p>
        </p:txBody>
      </p:sp>
      <p:pic>
        <p:nvPicPr>
          <p:cNvPr id="14" name="Espace réservé pour une image  13" descr="Téléphone à haut-parleur avec un remplissage uni">
            <a:extLst>
              <a:ext uri="{FF2B5EF4-FFF2-40B4-BE49-F238E27FC236}">
                <a16:creationId xmlns:a16="http://schemas.microsoft.com/office/drawing/2014/main" id="{588B0100-858A-43C1-864F-323A7C05A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77090" y="1291849"/>
            <a:ext cx="2880000" cy="2880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7C35DB60-13B9-41E3-AE8D-065A6006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7" y="293921"/>
            <a:ext cx="9382405" cy="997928"/>
          </a:xfrm>
        </p:spPr>
        <p:txBody>
          <a:bodyPr/>
          <a:lstStyle/>
          <a:p>
            <a:r>
              <a:rPr lang="fr-BE">
                <a:solidFill>
                  <a:schemeClr val="bg1"/>
                </a:solidFill>
              </a:rPr>
              <a:t>Les bulletins de vote (1)</a:t>
            </a:r>
            <a:endParaRPr lang="fr-BE" sz="3600" b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6" name="Espace réservé pour une image  5" descr="Pile de dossiers colorés">
            <a:extLst>
              <a:ext uri="{FF2B5EF4-FFF2-40B4-BE49-F238E27FC236}">
                <a16:creationId xmlns:a16="http://schemas.microsoft.com/office/drawing/2014/main" id="{4551BA5A-A63D-45FE-925C-D0296D5FAD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283022" y="1180571"/>
            <a:ext cx="2880000" cy="2880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90FCB-3D37-A940-8B1F-C96AC6E5E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637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0973D8-7CEB-2261-7941-3B69AA18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82" y="2643765"/>
            <a:ext cx="5869977" cy="2325745"/>
          </a:xfrm>
        </p:spPr>
        <p:txBody>
          <a:bodyPr>
            <a:normAutofit/>
          </a:bodyPr>
          <a:lstStyle/>
          <a:p>
            <a:pPr algn="just"/>
            <a:r>
              <a:rPr lang="fr-BE" sz="3600" b="0">
                <a:latin typeface="Avenir Next LT Pro"/>
                <a:cs typeface="Arial"/>
              </a:rPr>
              <a:t>Avant l’ouverture des votes, comptez les bulletins et reportez leur nombre au PV.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AF9330-7079-164D-5B8F-B202D10F3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68DE32-92A2-F9FA-AD26-CE1B78042A95}"/>
              </a:ext>
            </a:extLst>
          </p:cNvPr>
          <p:cNvSpPr txBox="1"/>
          <p:nvPr/>
        </p:nvSpPr>
        <p:spPr>
          <a:xfrm>
            <a:off x="2895600" y="717176"/>
            <a:ext cx="8373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>
                <a:solidFill>
                  <a:schemeClr val="bg1"/>
                </a:solidFill>
              </a:rPr>
              <a:t>Les bulletins de vote (2)</a:t>
            </a:r>
          </a:p>
        </p:txBody>
      </p:sp>
      <p:pic>
        <p:nvPicPr>
          <p:cNvPr id="6" name="Image 5" descr="Une image contenant texte, livre, fournitures de bureau, table&#10;&#10;Description générée automatiquement">
            <a:extLst>
              <a:ext uri="{FF2B5EF4-FFF2-40B4-BE49-F238E27FC236}">
                <a16:creationId xmlns:a16="http://schemas.microsoft.com/office/drawing/2014/main" id="{BBF8DC47-C9AE-4FA5-01C0-B83B0DC1C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765"/>
            <a:ext cx="6322022" cy="42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B00E4F-9F46-9DBA-C58D-4275A06B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65" y="668"/>
            <a:ext cx="5246172" cy="669114"/>
          </a:xfrm>
        </p:spPr>
        <p:txBody>
          <a:bodyPr>
            <a:normAutofit/>
          </a:bodyPr>
          <a:lstStyle/>
          <a:p>
            <a:r>
              <a:rPr lang="fr-FR">
                <a:latin typeface="Avenir Next LT Pro Demi"/>
                <a:cs typeface="Arial"/>
              </a:rPr>
              <a:t>Coordonnées utiles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B2EB42-423B-225A-1BAC-29862BC83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CB7E278-4CBA-A67E-6880-207FBC7E2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826815"/>
              </p:ext>
            </p:extLst>
          </p:nvPr>
        </p:nvGraphicFramePr>
        <p:xfrm>
          <a:off x="100988" y="991517"/>
          <a:ext cx="11416074" cy="572837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75420">
                  <a:extLst>
                    <a:ext uri="{9D8B030D-6E8A-4147-A177-3AD203B41FA5}">
                      <a16:colId xmlns:a16="http://schemas.microsoft.com/office/drawing/2014/main" val="232062156"/>
                    </a:ext>
                  </a:extLst>
                </a:gridCol>
                <a:gridCol w="5540654">
                  <a:extLst>
                    <a:ext uri="{9D8B030D-6E8A-4147-A177-3AD203B41FA5}">
                      <a16:colId xmlns:a16="http://schemas.microsoft.com/office/drawing/2014/main" val="3260356391"/>
                    </a:ext>
                  </a:extLst>
                </a:gridCol>
              </a:tblGrid>
              <a:tr h="748430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Adresse du local de dépouillement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24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678285"/>
                  </a:ext>
                </a:extLst>
              </a:tr>
              <a:tr h="748430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Secrétaire du bureau de dépouillement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24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384288"/>
                  </a:ext>
                </a:extLst>
              </a:tr>
              <a:tr h="1081067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Président du bureau communal (pour le dépouillement communal)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24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52796"/>
                  </a:ext>
                </a:extLst>
              </a:tr>
              <a:tr h="1081067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Président du bureau de canton (pour le dépouillement provincial)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24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4623708"/>
                  </a:ext>
                </a:extLst>
              </a:tr>
              <a:tr h="748430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Service Elections de votre commune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24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522462"/>
                  </a:ext>
                </a:extLst>
              </a:tr>
              <a:tr h="415794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Police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101</a:t>
                      </a:r>
                      <a:r>
                        <a:rPr lang="fr-FR" sz="2400" b="0" i="0">
                          <a:effectLst/>
                          <a:latin typeface="Nunito"/>
                        </a:rPr>
                        <a:t>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830812"/>
                  </a:ext>
                </a:extLst>
              </a:tr>
              <a:tr h="415794"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Urgences</a:t>
                      </a:r>
                      <a:r>
                        <a:rPr lang="fr-FR" sz="2400" b="0" i="0">
                          <a:effectLst/>
                          <a:latin typeface="Nunito"/>
                        </a:rPr>
                        <a:t>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fr-FR" sz="2400" b="1" i="0">
                          <a:effectLst/>
                          <a:latin typeface="Nunito"/>
                        </a:rPr>
                        <a:t>112</a:t>
                      </a:r>
                      <a:r>
                        <a:rPr lang="fr-FR" sz="2400" b="0" i="0">
                          <a:effectLst/>
                          <a:latin typeface="Nunito"/>
                        </a:rPr>
                        <a:t> </a:t>
                      </a: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488860"/>
                  </a:ext>
                </a:extLst>
              </a:tr>
              <a:tr h="406555">
                <a:tc>
                  <a:txBody>
                    <a:bodyPr/>
                    <a:lstStyle/>
                    <a:p>
                      <a:pPr algn="l" rtl="0" fontAlgn="base"/>
                      <a:endParaRPr lang="fr-FR" sz="12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fr-FR" sz="1200" b="1" i="0">
                        <a:effectLst/>
                        <a:latin typeface="Nunito"/>
                      </a:endParaRPr>
                    </a:p>
                  </a:txBody>
                  <a:tcPr marL="38100" marR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79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498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85971-A01D-2140-7C66-936AB07E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3" y="409384"/>
            <a:ext cx="9772268" cy="819112"/>
          </a:xfrm>
        </p:spPr>
        <p:txBody>
          <a:bodyPr/>
          <a:lstStyle/>
          <a:p>
            <a:r>
              <a:rPr lang="fr-BE"/>
              <a:t>Les bulletins de vote (3)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9ADC7-A241-4176-563A-93A72486E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865" y="2277035"/>
            <a:ext cx="9772267" cy="3762025"/>
          </a:xfrm>
        </p:spPr>
        <p:txBody>
          <a:bodyPr/>
          <a:lstStyle/>
          <a:p>
            <a:pPr algn="just"/>
            <a:r>
              <a:rPr lang="fr-BE"/>
              <a:t>Si vous ne disposez pas de moyen de locomotion, vérifiez auprès de l’administration communale la manière dont le transport des urnes est organisé vers les bureaux de dépouillement.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D9063E-E2C7-9BBA-A78C-7EBD96A81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Graphique 5" descr="Voiture avec un remplissage uni">
            <a:extLst>
              <a:ext uri="{FF2B5EF4-FFF2-40B4-BE49-F238E27FC236}">
                <a16:creationId xmlns:a16="http://schemas.microsoft.com/office/drawing/2014/main" id="{7C74A56D-02D7-46AD-992D-BEBCBF7C3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837" y="4372890"/>
            <a:ext cx="2156691" cy="215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0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D0C7C-6B53-D132-4E9F-AC05C295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6" y="409384"/>
            <a:ext cx="9772268" cy="819112"/>
          </a:xfrm>
        </p:spPr>
        <p:txBody>
          <a:bodyPr/>
          <a:lstStyle/>
          <a:p>
            <a:r>
              <a:rPr lang="fr-BE"/>
              <a:t>Les formulaires (1)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4A7434-A17D-9245-11F0-46A27D2F9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710" y="1452282"/>
            <a:ext cx="11728580" cy="525986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fr-BE">
                <a:latin typeface="Avenir Next LT Pro"/>
              </a:rPr>
              <a:t>Ces formulaires sont annexés au formulaire de procès-verbal que vous recevrez pour le jour du scrutin. Vous aurez à les compléter au fur et à mesure de la procédure. En vous basant sur la liste ci-après, vérifiez que vous disposez bien de tous les formulaires nécessaires :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Procès-verbal du vote en trois exemplaires : 2 à amener au bureau de dépouillement communal, et 1 comme brouillon ;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FAEB46-D975-8121-96F2-CDA699C7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Graphique 5" descr="Document contour">
            <a:extLst>
              <a:ext uri="{FF2B5EF4-FFF2-40B4-BE49-F238E27FC236}">
                <a16:creationId xmlns:a16="http://schemas.microsoft.com/office/drawing/2014/main" id="{63E8B7D3-6B7B-AA76-89D1-958F0FA6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0990" y="17124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7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D0C7C-6B53-D132-4E9F-AC05C295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6" y="409384"/>
            <a:ext cx="9772268" cy="819112"/>
          </a:xfrm>
        </p:spPr>
        <p:txBody>
          <a:bodyPr/>
          <a:lstStyle/>
          <a:p>
            <a:r>
              <a:rPr lang="fr-BE"/>
              <a:t>Les formulaires (2)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4A7434-A17D-9245-11F0-46A27D2F9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710" y="1452282"/>
            <a:ext cx="11728580" cy="5259862"/>
          </a:xfrm>
        </p:spPr>
        <p:txBody>
          <a:bodyPr>
            <a:normAutofit/>
          </a:bodyPr>
          <a:lstStyle/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Etat des installations électorales ;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Relevé des assesseurs absents ;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Serment des assesseurs et des témoins ;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Relevé des électeurs admis ;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BE">
                <a:latin typeface="Avenir Next LT Pro"/>
              </a:rPr>
              <a:t>Relevé des numéros de compte pour les jetons de présence.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FAEB46-D975-8121-96F2-CDA699C7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6" name="Graphique 5" descr="Document contour">
            <a:extLst>
              <a:ext uri="{FF2B5EF4-FFF2-40B4-BE49-F238E27FC236}">
                <a16:creationId xmlns:a16="http://schemas.microsoft.com/office/drawing/2014/main" id="{25C258DB-6537-2B1C-8679-BF0A7DE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3459" y="245014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2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2515D-B07A-1C2B-9F0E-F2F880BD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73" y="2524354"/>
            <a:ext cx="4249365" cy="2630994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  <a:spcBef>
                <a:spcPts val="1000"/>
              </a:spcBef>
            </a:pPr>
            <a:r>
              <a:rPr lang="fr-BE">
                <a:solidFill>
                  <a:srgbClr val="FFFFFF"/>
                </a:solidFill>
                <a:latin typeface="Avenir Next LT Pro Demi"/>
                <a:cs typeface="Arial"/>
              </a:rPr>
              <a:t>Contenu</a:t>
            </a:r>
            <a:br>
              <a:rPr lang="fr-BE">
                <a:solidFill>
                  <a:srgbClr val="FFFFFF"/>
                </a:solidFill>
                <a:latin typeface="Avenir Next LT Pro Demi"/>
                <a:cs typeface="Arial"/>
              </a:rPr>
            </a:br>
            <a:br>
              <a:rPr lang="fr-BE">
                <a:latin typeface="Avenir Next LT Pro Demi"/>
                <a:cs typeface="Arial"/>
              </a:rPr>
            </a:br>
            <a:r>
              <a:rPr lang="fr-BE" sz="3200" b="0">
                <a:solidFill>
                  <a:srgbClr val="FFFFFF"/>
                </a:solidFill>
                <a:latin typeface="Avenir Next LT Pro"/>
                <a:cs typeface="Arial"/>
              </a:rPr>
              <a:t>-    Avant le scrutin</a:t>
            </a:r>
            <a:endParaRPr lang="en-US" sz="3200" b="0">
              <a:latin typeface="Avenir Next LT Pro"/>
              <a:cs typeface="Arial"/>
            </a:endParaRPr>
          </a:p>
          <a:p>
            <a:pPr>
              <a:lnSpc>
                <a:spcPts val="2400"/>
              </a:lnSpc>
              <a:spcBef>
                <a:spcPts val="1000"/>
              </a:spcBef>
            </a:pPr>
            <a:endParaRPr lang="fr-BE" sz="3200" b="0">
              <a:latin typeface="Avenir Next LT Pro"/>
            </a:endParaRPr>
          </a:p>
          <a:p>
            <a:pPr marL="457200" indent="-457200">
              <a:lnSpc>
                <a:spcPts val="2400"/>
              </a:lnSpc>
              <a:spcBef>
                <a:spcPts val="1000"/>
              </a:spcBef>
              <a:buFont typeface="Calibri"/>
              <a:buChar char="-"/>
            </a:pPr>
            <a:r>
              <a:rPr lang="fr-BE" sz="3200" b="0">
                <a:solidFill>
                  <a:srgbClr val="FFFFFF"/>
                </a:solidFill>
                <a:latin typeface="Avenir Next LT Pro"/>
                <a:cs typeface="Arial"/>
              </a:rPr>
              <a:t>Le jour de scrutin</a:t>
            </a:r>
            <a:endParaRPr lang="en-US" sz="3200" b="0">
              <a:latin typeface="Avenir Next LT Pro"/>
            </a:endParaRPr>
          </a:p>
          <a:p>
            <a:pPr>
              <a:lnSpc>
                <a:spcPts val="2400"/>
              </a:lnSpc>
              <a:spcBef>
                <a:spcPts val="1000"/>
              </a:spcBef>
            </a:pPr>
            <a:endParaRPr lang="fr-BE" sz="3200" b="0">
              <a:latin typeface="Avenir Next LT Pro"/>
            </a:endParaRPr>
          </a:p>
          <a:p>
            <a:pPr marL="457200" indent="-457200">
              <a:lnSpc>
                <a:spcPts val="2400"/>
              </a:lnSpc>
              <a:spcBef>
                <a:spcPts val="1000"/>
              </a:spcBef>
              <a:buFont typeface="Calibri"/>
              <a:buChar char="-"/>
            </a:pPr>
            <a:r>
              <a:rPr lang="fr-BE" sz="3200" b="0">
                <a:solidFill>
                  <a:srgbClr val="FFFFFF"/>
                </a:solidFill>
                <a:latin typeface="Avenir Next LT Pro"/>
                <a:cs typeface="Arial"/>
              </a:rPr>
              <a:t>Après la clôture du scrutin</a:t>
            </a:r>
            <a:endParaRPr lang="en-US" sz="3200" b="0">
              <a:latin typeface="Avenir Next LT Pro"/>
            </a:endParaRPr>
          </a:p>
          <a:p>
            <a:endParaRPr lang="fr-BE">
              <a:latin typeface="Avenir Next LT Pro Demi"/>
            </a:endParaRPr>
          </a:p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7F266-D4BB-5B6C-E6E0-7C8C07E454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036587-8187-76E5-42B9-B7BDFD833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Espace réservé pour une image  23" descr="Une image contenant texte, Marque, logo, étiquette&#10;&#10;Description générée automatiquement">
            <a:extLst>
              <a:ext uri="{FF2B5EF4-FFF2-40B4-BE49-F238E27FC236}">
                <a16:creationId xmlns:a16="http://schemas.microsoft.com/office/drawing/2014/main" id="{B57CF390-E245-6CDF-7F43-95DAFAE9C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9750" b="9166"/>
          <a:stretch/>
        </p:blipFill>
        <p:spPr>
          <a:xfrm>
            <a:off x="5108248" y="0"/>
            <a:ext cx="70837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11469-59FF-BABA-9F66-496B2ED4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Base légale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1DAA70-921A-CE67-495D-8C3C964326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BE">
                <a:latin typeface="Avenir Next LT Pro"/>
              </a:rPr>
              <a:t>Code de la démocratie locale et de la décentralisation, quatrième partie</a:t>
            </a:r>
          </a:p>
          <a:p>
            <a:pPr algn="ctr"/>
            <a:endParaRPr lang="fr-BE"/>
          </a:p>
          <a:p>
            <a:pPr algn="ctr"/>
            <a:endParaRPr lang="fr-BE"/>
          </a:p>
          <a:p>
            <a:pPr algn="ctr"/>
            <a:r>
              <a:rPr lang="fr-BE">
                <a:latin typeface="Avenir Next LT Pro"/>
                <a:hlinkClick r:id="rId2"/>
              </a:rPr>
              <a:t>https://electionslocales.wallonie.be</a:t>
            </a:r>
            <a:endParaRPr lang="fr-BE">
              <a:hlinkClick r:id="rId2"/>
            </a:endParaRPr>
          </a:p>
          <a:p>
            <a:pPr algn="ctr"/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CA08ED-7D15-9ECE-EBCC-D899E10E9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84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DABD2-EF56-A485-C4AB-65E86A08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65" y="2053923"/>
            <a:ext cx="9772268" cy="1375077"/>
          </a:xfrm>
        </p:spPr>
        <p:txBody>
          <a:bodyPr>
            <a:normAutofit/>
          </a:bodyPr>
          <a:lstStyle/>
          <a:p>
            <a:r>
              <a:rPr lang="fr-BE" sz="7200"/>
              <a:t>Avant le scrutin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A4367F-6F79-A1A2-26CA-38981679E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91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879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habits, personne, mur, intérieur&#10;&#10;Description générée automatiquement">
            <a:extLst>
              <a:ext uri="{FF2B5EF4-FFF2-40B4-BE49-F238E27FC236}">
                <a16:creationId xmlns:a16="http://schemas.microsoft.com/office/drawing/2014/main" id="{7E6CBB19-7843-28BD-B12B-BEB710DF5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r="2235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AECC47-2AB5-95B6-64A1-15AD94AC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5" y="93703"/>
            <a:ext cx="5994925" cy="4312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fr-BE" sz="36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Responsabilités du président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ED8FDE-957C-068D-39BA-457F39CCF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9" y="906527"/>
            <a:ext cx="5863515" cy="5621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 i="1">
                <a:solidFill>
                  <a:schemeClr val="tx1"/>
                </a:solidFill>
                <a:latin typeface="+mn-lt"/>
              </a:rPr>
              <a:t>Désigner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 un </a:t>
            </a:r>
            <a:r>
              <a:rPr lang="fr-BE" sz="2800">
                <a:solidFill>
                  <a:schemeClr val="tx1"/>
                </a:solidFill>
                <a:latin typeface="+mn-lt"/>
              </a:rPr>
              <a:t>ou une </a:t>
            </a:r>
            <a:r>
              <a:rPr lang="fr-BE" sz="2800" i="1">
                <a:solidFill>
                  <a:schemeClr val="tx1"/>
                </a:solidFill>
                <a:latin typeface="+mn-lt"/>
              </a:rPr>
              <a:t>secrétaire</a:t>
            </a:r>
            <a:r>
              <a:rPr lang="fr-BE" sz="2800">
                <a:solidFill>
                  <a:schemeClr val="tx1"/>
                </a:solidFill>
                <a:latin typeface="+mn-lt"/>
              </a:rPr>
              <a:t> parmi les électeurs belges de la commune où se situe le local de vote et en informer le président du bureau communal ;</a:t>
            </a:r>
          </a:p>
          <a:p>
            <a:pPr marL="342900" algn="l"/>
            <a:endParaRPr lang="fr-BE" sz="2800">
              <a:solidFill>
                <a:schemeClr val="tx1"/>
              </a:solidFill>
              <a:latin typeface="+mn-lt"/>
            </a:endParaRPr>
          </a:p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>
                <a:solidFill>
                  <a:schemeClr val="tx1"/>
                </a:solidFill>
                <a:latin typeface="+mn-lt"/>
              </a:rPr>
              <a:t>Veiller à l’aménagement du local de vote ;  </a:t>
            </a:r>
          </a:p>
          <a:p>
            <a:pPr marL="342900" algn="l"/>
            <a:endParaRPr lang="fr-BE" sz="2800">
              <a:solidFill>
                <a:schemeClr val="tx1"/>
              </a:solidFill>
              <a:latin typeface="+mn-lt"/>
            </a:endParaRPr>
          </a:p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>
                <a:solidFill>
                  <a:schemeClr val="tx1"/>
                </a:solidFill>
                <a:latin typeface="+mn-lt"/>
              </a:rPr>
              <a:t>Assurer le </a:t>
            </a:r>
            <a:r>
              <a:rPr lang="fr-BE" sz="2800" i="1">
                <a:solidFill>
                  <a:schemeClr val="tx1"/>
                </a:solidFill>
                <a:latin typeface="+mn-lt"/>
              </a:rPr>
              <a:t>maintien</a:t>
            </a:r>
            <a:r>
              <a:rPr lang="fr-BE" sz="2800">
                <a:solidFill>
                  <a:schemeClr val="tx1"/>
                </a:solidFill>
                <a:latin typeface="+mn-lt"/>
              </a:rPr>
              <a:t> de </a:t>
            </a:r>
            <a:r>
              <a:rPr lang="fr-BE" sz="2800" i="1">
                <a:solidFill>
                  <a:schemeClr val="tx1"/>
                </a:solidFill>
                <a:latin typeface="+mn-lt"/>
              </a:rPr>
              <a:t>l’ordre ;</a:t>
            </a:r>
            <a:endParaRPr lang="fr-BE" sz="2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DC702-BDE8-A51D-3BC4-F24A60FFE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310C148-1F61-5E4B-832C-FF724BEAA9FC}" type="slidenum">
              <a:rPr lang="en-US" sz="1200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1887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879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Image 5" descr="Une image contenant habits, personne, mur, intérieur&#10;&#10;Description générée automatiquement">
            <a:extLst>
              <a:ext uri="{FF2B5EF4-FFF2-40B4-BE49-F238E27FC236}">
                <a16:creationId xmlns:a16="http://schemas.microsoft.com/office/drawing/2014/main" id="{7E6CBB19-7843-28BD-B12B-BEB710DF5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r="223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AECC47-2AB5-95B6-64A1-15AD94AC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5" y="93703"/>
            <a:ext cx="5251975" cy="4312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fr-BE" sz="2800">
                <a:solidFill>
                  <a:schemeClr val="tx1"/>
                </a:solidFill>
                <a:latin typeface="+mj-lt"/>
                <a:cs typeface="+mj-cs"/>
              </a:rPr>
              <a:t>Responsabilités du président</a:t>
            </a:r>
            <a:r>
              <a:rPr lang="en-US" sz="2800">
                <a:solidFill>
                  <a:schemeClr val="tx1"/>
                </a:solidFill>
                <a:latin typeface="+mj-lt"/>
                <a:cs typeface="+mj-cs"/>
              </a:rPr>
              <a:t> (2)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ED8FDE-957C-068D-39BA-457F39CCF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9" y="906527"/>
            <a:ext cx="5914315" cy="580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 i="1">
                <a:solidFill>
                  <a:schemeClr val="tx1"/>
                </a:solidFill>
                <a:latin typeface="+mn-lt"/>
              </a:rPr>
              <a:t>Faciliter l’exercice du droit de vote et garantir le secret du vote ;  </a:t>
            </a:r>
          </a:p>
          <a:p>
            <a:pPr marL="342900" algn="l"/>
            <a:endParaRPr lang="fr-BE" sz="2800" i="1">
              <a:solidFill>
                <a:schemeClr val="tx1"/>
              </a:solidFill>
              <a:latin typeface="+mn-lt"/>
            </a:endParaRPr>
          </a:p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 i="1">
                <a:solidFill>
                  <a:schemeClr val="tx1"/>
                </a:solidFill>
                <a:latin typeface="+mn-lt"/>
              </a:rPr>
              <a:t>Consigner au procès-verbal les activités dans son local de vote ; </a:t>
            </a:r>
          </a:p>
          <a:p>
            <a:pPr marL="342900" algn="l"/>
            <a:endParaRPr lang="fr-BE" sz="2800" i="1">
              <a:solidFill>
                <a:schemeClr val="tx1"/>
              </a:solidFill>
              <a:latin typeface="+mn-lt"/>
            </a:endParaRPr>
          </a:p>
          <a:p>
            <a:pPr marL="571500" indent="-228600" algn="l">
              <a:buFont typeface="Arial" panose="020B0604020202020204" pitchFamily="34" charset="0"/>
              <a:buChar char="•"/>
            </a:pPr>
            <a:r>
              <a:rPr lang="fr-BE" sz="2800" i="1">
                <a:solidFill>
                  <a:schemeClr val="tx1"/>
                </a:solidFill>
                <a:latin typeface="+mn-lt"/>
              </a:rPr>
              <a:t>Transmettre les urnes et les documents électoraux au président du bureau de dépouillement correspondant.</a:t>
            </a:r>
            <a:r>
              <a:rPr lang="en-US" sz="2800" i="1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DC702-BDE8-A51D-3BC4-F24A60FFE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5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C3E7B-2EB1-885C-57BE-80B705F6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38" y="0"/>
            <a:ext cx="5218640" cy="890983"/>
          </a:xfrm>
        </p:spPr>
        <p:txBody>
          <a:bodyPr/>
          <a:lstStyle/>
          <a:p>
            <a:r>
              <a:rPr lang="fr-BE"/>
              <a:t>Le secrétaire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314490-83BE-FDE8-A2E1-C9C3BD10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516" y="1339273"/>
            <a:ext cx="7620484" cy="5518727"/>
          </a:xfrm>
        </p:spPr>
        <p:txBody>
          <a:bodyPr>
            <a:normAutofit fontScale="92500" lnSpcReduction="20000"/>
          </a:bodyPr>
          <a:lstStyle/>
          <a:p>
            <a:r>
              <a:rPr lang="fr-BE">
                <a:latin typeface="Avenir Next LT Pro"/>
              </a:rPr>
              <a:t>Le président du bureau de vote désigne son secrétaire parmi les électeurs de la commune. Il est votre bras droit pour toute la durée de la procédure.</a:t>
            </a:r>
          </a:p>
          <a:p>
            <a:endParaRPr lang="fr-BE"/>
          </a:p>
          <a:p>
            <a:r>
              <a:rPr lang="fr-BE">
                <a:latin typeface="Avenir Next LT Pro"/>
              </a:rPr>
              <a:t>Son rôle ?</a:t>
            </a:r>
          </a:p>
          <a:p>
            <a:endParaRPr lang="fr-BE">
              <a:latin typeface="Avenir Next LT Pro"/>
            </a:endParaRPr>
          </a:p>
          <a:p>
            <a:pPr marL="571500" indent="-571500">
              <a:buFontTx/>
              <a:buChar char="-"/>
            </a:pPr>
            <a:r>
              <a:rPr lang="fr-BE" i="1">
                <a:latin typeface="Avenir Next LT Pro"/>
              </a:rPr>
              <a:t>pointer</a:t>
            </a:r>
            <a:r>
              <a:rPr lang="fr-BE">
                <a:latin typeface="Avenir Next LT Pro"/>
              </a:rPr>
              <a:t> les électeurs entrant dans le local de vote ;</a:t>
            </a:r>
          </a:p>
          <a:p>
            <a:endParaRPr lang="fr-BE"/>
          </a:p>
          <a:p>
            <a:r>
              <a:rPr lang="fr-BE">
                <a:latin typeface="Avenir Next LT Pro"/>
              </a:rPr>
              <a:t>- sous votre supervision, compléter le PV.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2EC003-F86E-5656-B5E4-39AD9C35E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 descr="Une image contenant texte, écriture manuscrite, fournitures de bureau, document&#10;&#10;Description générée automatiquement">
            <a:extLst>
              <a:ext uri="{FF2B5EF4-FFF2-40B4-BE49-F238E27FC236}">
                <a16:creationId xmlns:a16="http://schemas.microsoft.com/office/drawing/2014/main" id="{792C6CC4-49D3-E082-8E78-DF3768D49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12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Arial Rounded MT 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a3df3e-33cb-4260-8132-609fc1ecef07">
      <Terms xmlns="http://schemas.microsoft.com/office/infopath/2007/PartnerControls"/>
    </lcf76f155ced4ddcb4097134ff3c332f>
    <TaxCatchAll xmlns="db7435c9-3aa2-4ddd-a3fd-7413ce4a853b" xsi:nil="true"/>
    <Nombre xmlns="c1a3df3e-33cb-4260-8132-609fc1ecef07" xsi:nil="true"/>
    <Commentaire xmlns="c1a3df3e-33cb-4260-8132-609fc1ecef07" xsi:nil="true"/>
    <Commentaires xmlns="c1a3df3e-33cb-4260-8132-609fc1ecef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9A65A2DD5DF44A80A654981849549B" ma:contentTypeVersion="18" ma:contentTypeDescription="Crée un document." ma:contentTypeScope="" ma:versionID="3bf5ca2aeaf005cb718f713dc87cdad4">
  <xsd:schema xmlns:xsd="http://www.w3.org/2001/XMLSchema" xmlns:xs="http://www.w3.org/2001/XMLSchema" xmlns:p="http://schemas.microsoft.com/office/2006/metadata/properties" xmlns:ns2="c1a3df3e-33cb-4260-8132-609fc1ecef07" xmlns:ns3="db7435c9-3aa2-4ddd-a3fd-7413ce4a853b" targetNamespace="http://schemas.microsoft.com/office/2006/metadata/properties" ma:root="true" ma:fieldsID="bacf2d3a0781c947960a2d904aace54c" ns2:_="" ns3:_="">
    <xsd:import namespace="c1a3df3e-33cb-4260-8132-609fc1ecef07"/>
    <xsd:import namespace="db7435c9-3aa2-4ddd-a3fd-7413ce4a8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Nombre" minOccurs="0"/>
                <xsd:element ref="ns2:Commentaire" minOccurs="0"/>
                <xsd:element ref="ns2:Commentaire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3df3e-33cb-4260-8132-609fc1ece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c4018d8-b214-4a48-af45-02710e18d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mbre" ma:index="21" nillable="true" ma:displayName="Nombre" ma:decimals="0" ma:format="Dropdown" ma:internalName="Nombre" ma:percentage="FALSE">
      <xsd:simpleType>
        <xsd:restriction base="dms:Number"/>
      </xsd:simpleType>
    </xsd:element>
    <xsd:element name="Commentaire" ma:index="22" nillable="true" ma:displayName="Commentaire" ma:format="Dropdown" ma:internalName="Commentaire">
      <xsd:simpleType>
        <xsd:restriction base="dms:Note">
          <xsd:maxLength value="255"/>
        </xsd:restriction>
      </xsd:simpleType>
    </xsd:element>
    <xsd:element name="Commentaires" ma:index="23" nillable="true" ma:displayName="Commentaires" ma:format="Dropdown" ma:internalName="Commentaires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435c9-3aa2-4ddd-a3fd-7413ce4a8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912f9b1-2fdc-43e5-90a4-2bfe76ea57ae}" ma:internalName="TaxCatchAll" ma:showField="CatchAllData" ma:web="db7435c9-3aa2-4ddd-a3fd-7413ce4a8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1D104B-4924-458B-B3CC-6F02FE1BEDAF}">
  <ds:schemaRefs>
    <ds:schemaRef ds:uri="c1a3df3e-33cb-4260-8132-609fc1ecef07"/>
    <ds:schemaRef ds:uri="db7435c9-3aa2-4ddd-a3fd-7413ce4a85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DC6B61-AC35-46CB-A280-CA476A892E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220A7-9EE6-49DE-A3E0-3370FF4E798B}">
  <ds:schemaRefs>
    <ds:schemaRef ds:uri="c1a3df3e-33cb-4260-8132-609fc1ecef07"/>
    <ds:schemaRef ds:uri="db7435c9-3aa2-4ddd-a3fd-7413ce4a8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1393</Words>
  <Application>Microsoft Office PowerPoint</Application>
  <PresentationFormat>Grand écran</PresentationFormat>
  <Paragraphs>200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Avenir Next LT Pro</vt:lpstr>
      <vt:lpstr>Avenir Next LT Pro Demi</vt:lpstr>
      <vt:lpstr>Calibri</vt:lpstr>
      <vt:lpstr>Nunito</vt:lpstr>
      <vt:lpstr>Wingdings</vt:lpstr>
      <vt:lpstr>Thème Office</vt:lpstr>
      <vt:lpstr>Présentation PowerPoint</vt:lpstr>
      <vt:lpstr>Avertissement</vt:lpstr>
      <vt:lpstr>Coordonnées utiles</vt:lpstr>
      <vt:lpstr>Contenu  -    Avant le scrutin  Le jour de scrutin  Après la clôture du scrutin  </vt:lpstr>
      <vt:lpstr>Base légale</vt:lpstr>
      <vt:lpstr>Avant le scrutin</vt:lpstr>
      <vt:lpstr>Responsabilités du président</vt:lpstr>
      <vt:lpstr>Responsabilités du président (2)</vt:lpstr>
      <vt:lpstr>Le secrétaire</vt:lpstr>
      <vt:lpstr>Les assesseurs</vt:lpstr>
      <vt:lpstr>Incompatibilités</vt:lpstr>
      <vt:lpstr>Préparation du local (1)</vt:lpstr>
      <vt:lpstr>Préparation du local (2)</vt:lpstr>
      <vt:lpstr>Vérification des équipements</vt:lpstr>
      <vt:lpstr>Les urnes (1)</vt:lpstr>
      <vt:lpstr>Les urnes (2)</vt:lpstr>
      <vt:lpstr>Le matériel électoral (1)</vt:lpstr>
      <vt:lpstr>Le matériel électoral (2)</vt:lpstr>
      <vt:lpstr>Le matériel électoral (3)</vt:lpstr>
      <vt:lpstr>Le matériel électoral (3)</vt:lpstr>
      <vt:lpstr>Le matériel électoral (4)</vt:lpstr>
      <vt:lpstr>Le matériel électoral (5)</vt:lpstr>
      <vt:lpstr>Le matériel électoral (6)</vt:lpstr>
      <vt:lpstr>Les textes réglementaires</vt:lpstr>
      <vt:lpstr>Dans la salle d’attente</vt:lpstr>
      <vt:lpstr>Les registres de scrutin (1)</vt:lpstr>
      <vt:lpstr>Les registres de scrutin (2)</vt:lpstr>
      <vt:lpstr>Les bulletins de vote (1)</vt:lpstr>
      <vt:lpstr>Avant l’ouverture des votes, comptez les bulletins et reportez leur nombre au PV.</vt:lpstr>
      <vt:lpstr>Les bulletins de vote (3)</vt:lpstr>
      <vt:lpstr>Les formulaires (1)</vt:lpstr>
      <vt:lpstr>Les formulaires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Sujet de la réunion  17 juin 2021</dc:title>
  <dc:creator>DAMOISEAU Hayley</dc:creator>
  <cp:lastModifiedBy>APOLITO Thomas</cp:lastModifiedBy>
  <cp:revision>4</cp:revision>
  <dcterms:created xsi:type="dcterms:W3CDTF">2021-07-22T10:33:54Z</dcterms:created>
  <dcterms:modified xsi:type="dcterms:W3CDTF">2024-09-30T11:51:27Z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2021-08-03T07:55:23Z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e7808798-264a-4a1d-a713-6f169b9d3493</vt:lpwstr>
  </property>
  <property fmtid="{D5CDD505-2E9C-101B-9397-08002B2CF9AE}" pid="8" name="MSIP_Label_97a477d1-147d-4e34-b5e3-7b26d2f44870_ContentBits">
    <vt:lpwstr>0</vt:lpwstr>
  </property>
  <property fmtid="{D5CDD505-2E9C-101B-9397-08002B2CF9AE}" pid="9" name="ContentTypeId">
    <vt:lpwstr>0x0101004BAF50E2762BCC488574B614F8D077D0</vt:lpwstr>
  </property>
  <property fmtid="{D5CDD505-2E9C-101B-9397-08002B2CF9AE}" pid="10" name="MediaServiceImageTags">
    <vt:lpwstr/>
  </property>
</Properties>
</file>