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handoutMasterIdLst>
    <p:handoutMasterId r:id="rId38"/>
  </p:handoutMasterIdLst>
  <p:sldIdLst>
    <p:sldId id="283" r:id="rId5"/>
    <p:sldId id="296" r:id="rId6"/>
    <p:sldId id="378" r:id="rId7"/>
    <p:sldId id="288" r:id="rId8"/>
    <p:sldId id="382" r:id="rId9"/>
    <p:sldId id="383" r:id="rId10"/>
    <p:sldId id="320" r:id="rId11"/>
    <p:sldId id="339" r:id="rId12"/>
    <p:sldId id="298" r:id="rId13"/>
    <p:sldId id="326" r:id="rId14"/>
    <p:sldId id="379" r:id="rId15"/>
    <p:sldId id="381" r:id="rId16"/>
    <p:sldId id="301" r:id="rId17"/>
    <p:sldId id="302" r:id="rId18"/>
    <p:sldId id="341" r:id="rId19"/>
    <p:sldId id="303" r:id="rId20"/>
    <p:sldId id="300" r:id="rId21"/>
    <p:sldId id="295" r:id="rId22"/>
    <p:sldId id="340" r:id="rId23"/>
    <p:sldId id="384" r:id="rId24"/>
    <p:sldId id="297" r:id="rId25"/>
    <p:sldId id="260" r:id="rId26"/>
    <p:sldId id="366" r:id="rId27"/>
    <p:sldId id="305" r:id="rId28"/>
    <p:sldId id="395" r:id="rId29"/>
    <p:sldId id="364" r:id="rId30"/>
    <p:sldId id="365" r:id="rId31"/>
    <p:sldId id="401" r:id="rId32"/>
    <p:sldId id="404" r:id="rId33"/>
    <p:sldId id="306" r:id="rId34"/>
    <p:sldId id="343" r:id="rId35"/>
    <p:sldId id="38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54E44AC-8652-47F9-B14B-82130F3CC6F4}">
          <p14:sldIdLst>
            <p14:sldId id="283"/>
            <p14:sldId id="296"/>
            <p14:sldId id="378"/>
            <p14:sldId id="288"/>
            <p14:sldId id="382"/>
            <p14:sldId id="383"/>
            <p14:sldId id="320"/>
            <p14:sldId id="339"/>
            <p14:sldId id="298"/>
            <p14:sldId id="326"/>
            <p14:sldId id="379"/>
            <p14:sldId id="381"/>
            <p14:sldId id="301"/>
            <p14:sldId id="302"/>
            <p14:sldId id="341"/>
            <p14:sldId id="303"/>
            <p14:sldId id="300"/>
            <p14:sldId id="295"/>
            <p14:sldId id="340"/>
            <p14:sldId id="384"/>
            <p14:sldId id="297"/>
            <p14:sldId id="260"/>
            <p14:sldId id="366"/>
            <p14:sldId id="305"/>
            <p14:sldId id="395"/>
            <p14:sldId id="364"/>
            <p14:sldId id="365"/>
            <p14:sldId id="401"/>
            <p14:sldId id="404"/>
            <p14:sldId id="306"/>
            <p14:sldId id="343"/>
            <p14:sldId id="3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EE2902-E07A-AF86-9376-367839FE8530}" name="KARKO Séverine" initials="SK" userId="S::severine.karko@spw.wallonie.be::25d66669-7a85-473e-87da-87fdb6556274" providerId="AD"/>
  <p188:author id="{0A89DF0C-C457-7DA9-300A-67A4A7CCABC6}" name="APOLITO Thomas" initials="AT" userId="S::thomas.apolito@spw.wallonie.be::76ecad23-d0d2-458a-a0e5-1d844b1c556b" providerId="AD"/>
  <p188:author id="{7285A4F8-97B0-1586-FB9B-C965C32F0C93}" name="LAVAUX Romain" initials="LR" userId="S::romain.lavaux@spw.wallonie.be::34d53579-6e04-4d73-ada3-59c3df5e81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OISEAU Hayley" initials="DH" lastIdx="4" clrIdx="0">
    <p:extLst>
      <p:ext uri="{19B8F6BF-5375-455C-9EA6-DF929625EA0E}">
        <p15:presenceInfo xmlns:p15="http://schemas.microsoft.com/office/powerpoint/2012/main" userId="S::hayley.damoiseau@spw.wallonie.be::fc51fd89-2a07-4666-8778-64d6c55d0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1A68"/>
    <a:srgbClr val="EF8879"/>
    <a:srgbClr val="F4F4F4"/>
    <a:srgbClr val="A1A4AE"/>
    <a:srgbClr val="F0C65E"/>
    <a:srgbClr val="E50046"/>
    <a:srgbClr val="FBDBE2"/>
    <a:srgbClr val="65666A"/>
    <a:srgbClr val="EE4C88"/>
    <a:srgbClr val="6A9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LITO Thomas" userId="76ecad23-d0d2-458a-a0e5-1d844b1c556b" providerId="ADAL" clId="{567073CF-54EF-47DE-B367-8E16A809C12D}"/>
    <pc:docChg chg="">
      <pc:chgData name="APOLITO Thomas" userId="76ecad23-d0d2-458a-a0e5-1d844b1c556b" providerId="ADAL" clId="{567073CF-54EF-47DE-B367-8E16A809C12D}" dt="2024-09-30T11:52:55.597" v="18"/>
      <pc:docMkLst>
        <pc:docMk/>
      </pc:docMkLst>
      <pc:sldChg chg="delCm">
        <pc:chgData name="APOLITO Thomas" userId="76ecad23-d0d2-458a-a0e5-1d844b1c556b" providerId="ADAL" clId="{567073CF-54EF-47DE-B367-8E16A809C12D}" dt="2024-09-30T11:52:45.852" v="14"/>
        <pc:sldMkLst>
          <pc:docMk/>
          <pc:sldMk cId="808377067" sldId="260"/>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44.551" v="13"/>
              <pc2:cmMkLst xmlns:pc2="http://schemas.microsoft.com/office/powerpoint/2019/9/main/command">
                <pc:docMk/>
                <pc:sldMk cId="808377067" sldId="260"/>
                <pc2:cmMk id="{8AD8AA6F-B46D-42CB-A70E-076EDF69827F}"/>
              </pc2:cmMkLst>
            </pc226:cmChg>
            <pc226:cmChg xmlns:pc226="http://schemas.microsoft.com/office/powerpoint/2022/06/main/command" chg="del">
              <pc226:chgData name="APOLITO Thomas" userId="76ecad23-d0d2-458a-a0e5-1d844b1c556b" providerId="ADAL" clId="{567073CF-54EF-47DE-B367-8E16A809C12D}" dt="2024-09-30T11:52:45.852" v="14"/>
              <pc2:cmMkLst xmlns:pc2="http://schemas.microsoft.com/office/powerpoint/2019/9/main/command">
                <pc:docMk/>
                <pc:sldMk cId="808377067" sldId="260"/>
                <pc2:cmMk id="{CE949DC8-F976-4D33-92D2-F8435F0717F2}"/>
              </pc2:cmMkLst>
            </pc226:cmChg>
          </p:ext>
        </pc:extLst>
      </pc:sldChg>
      <pc:sldChg chg="delCm">
        <pc:chgData name="APOLITO Thomas" userId="76ecad23-d0d2-458a-a0e5-1d844b1c556b" providerId="ADAL" clId="{567073CF-54EF-47DE-B367-8E16A809C12D}" dt="2024-09-30T11:52:41.437" v="12"/>
        <pc:sldMkLst>
          <pc:docMk/>
          <pc:sldMk cId="3003535515" sldId="295"/>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41.437" v="12"/>
              <pc2:cmMkLst xmlns:pc2="http://schemas.microsoft.com/office/powerpoint/2019/9/main/command">
                <pc:docMk/>
                <pc:sldMk cId="3003535515" sldId="295"/>
                <pc2:cmMk id="{1EEC9E57-A109-4D10-9B3B-D2AF6199C749}"/>
              </pc2:cmMkLst>
            </pc226:cmChg>
          </p:ext>
        </pc:extLst>
      </pc:sldChg>
      <pc:sldChg chg="delCm">
        <pc:chgData name="APOLITO Thomas" userId="76ecad23-d0d2-458a-a0e5-1d844b1c556b" providerId="ADAL" clId="{567073CF-54EF-47DE-B367-8E16A809C12D}" dt="2024-09-30T11:51:58.181" v="1"/>
        <pc:sldMkLst>
          <pc:docMk/>
          <pc:sldMk cId="2085700193" sldId="296"/>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1:56.457" v="0"/>
              <pc2:cmMkLst xmlns:pc2="http://schemas.microsoft.com/office/powerpoint/2019/9/main/command">
                <pc:docMk/>
                <pc:sldMk cId="2085700193" sldId="296"/>
                <pc2:cmMk id="{A5667C86-48AC-4922-A2F9-C7FB918DCF63}"/>
              </pc2:cmMkLst>
            </pc226:cmChg>
            <pc226:cmChg xmlns:pc226="http://schemas.microsoft.com/office/powerpoint/2022/06/main/command" chg="del">
              <pc226:chgData name="APOLITO Thomas" userId="76ecad23-d0d2-458a-a0e5-1d844b1c556b" providerId="ADAL" clId="{567073CF-54EF-47DE-B367-8E16A809C12D}" dt="2024-09-30T11:51:58.181" v="1"/>
              <pc2:cmMkLst xmlns:pc2="http://schemas.microsoft.com/office/powerpoint/2019/9/main/command">
                <pc:docMk/>
                <pc:sldMk cId="2085700193" sldId="296"/>
                <pc2:cmMk id="{2A0F64DC-69BB-4C28-A9F9-9C9BA683B5E9}"/>
              </pc2:cmMkLst>
            </pc226:cmChg>
          </p:ext>
        </pc:extLst>
      </pc:sldChg>
      <pc:sldChg chg="delCm">
        <pc:chgData name="APOLITO Thomas" userId="76ecad23-d0d2-458a-a0e5-1d844b1c556b" providerId="ADAL" clId="{567073CF-54EF-47DE-B367-8E16A809C12D}" dt="2024-09-30T11:52:37.548" v="11"/>
        <pc:sldMkLst>
          <pc:docMk/>
          <pc:sldMk cId="243657740" sldId="300"/>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37.548" v="11"/>
              <pc2:cmMkLst xmlns:pc2="http://schemas.microsoft.com/office/powerpoint/2019/9/main/command">
                <pc:docMk/>
                <pc:sldMk cId="243657740" sldId="300"/>
                <pc2:cmMk id="{7DF0EFF3-BD01-4DF7-822D-51AADF916EC5}"/>
              </pc2:cmMkLst>
            </pc226:cmChg>
          </p:ext>
        </pc:extLst>
      </pc:sldChg>
      <pc:sldChg chg="delCm">
        <pc:chgData name="APOLITO Thomas" userId="76ecad23-d0d2-458a-a0e5-1d844b1c556b" providerId="ADAL" clId="{567073CF-54EF-47DE-B367-8E16A809C12D}" dt="2024-09-30T11:52:30.384" v="9"/>
        <pc:sldMkLst>
          <pc:docMk/>
          <pc:sldMk cId="3664308387" sldId="302"/>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30.384" v="9"/>
              <pc2:cmMkLst xmlns:pc2="http://schemas.microsoft.com/office/powerpoint/2019/9/main/command">
                <pc:docMk/>
                <pc:sldMk cId="3664308387" sldId="302"/>
                <pc2:cmMk id="{E824F061-99F2-470D-82F5-088A1C65A698}"/>
              </pc2:cmMkLst>
            </pc226:cmChg>
          </p:ext>
        </pc:extLst>
      </pc:sldChg>
      <pc:sldChg chg="delCm">
        <pc:chgData name="APOLITO Thomas" userId="76ecad23-d0d2-458a-a0e5-1d844b1c556b" providerId="ADAL" clId="{567073CF-54EF-47DE-B367-8E16A809C12D}" dt="2024-09-30T11:52:33.752" v="10"/>
        <pc:sldMkLst>
          <pc:docMk/>
          <pc:sldMk cId="2023158693" sldId="303"/>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33.752" v="10"/>
              <pc2:cmMkLst xmlns:pc2="http://schemas.microsoft.com/office/powerpoint/2019/9/main/command">
                <pc:docMk/>
                <pc:sldMk cId="2023158693" sldId="303"/>
                <pc2:cmMk id="{6073846E-38B7-4230-9FBA-CA3B668F210B}"/>
              </pc2:cmMkLst>
            </pc226:cmChg>
          </p:ext>
        </pc:extLst>
      </pc:sldChg>
      <pc:sldChg chg="delCm">
        <pc:chgData name="APOLITO Thomas" userId="76ecad23-d0d2-458a-a0e5-1d844b1c556b" providerId="ADAL" clId="{567073CF-54EF-47DE-B367-8E16A809C12D}" dt="2024-09-30T11:52:55.597" v="18"/>
        <pc:sldMkLst>
          <pc:docMk/>
          <pc:sldMk cId="3226459614" sldId="305"/>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54.563" v="17"/>
              <pc2:cmMkLst xmlns:pc2="http://schemas.microsoft.com/office/powerpoint/2019/9/main/command">
                <pc:docMk/>
                <pc:sldMk cId="3226459614" sldId="305"/>
                <pc2:cmMk id="{EC5EAD77-1B40-4CB7-BBA6-30A38F198E75}"/>
              </pc2:cmMkLst>
            </pc226:cmChg>
            <pc226:cmChg xmlns:pc226="http://schemas.microsoft.com/office/powerpoint/2022/06/main/command" chg="del">
              <pc226:chgData name="APOLITO Thomas" userId="76ecad23-d0d2-458a-a0e5-1d844b1c556b" providerId="ADAL" clId="{567073CF-54EF-47DE-B367-8E16A809C12D}" dt="2024-09-30T11:52:55.597" v="18"/>
              <pc2:cmMkLst xmlns:pc2="http://schemas.microsoft.com/office/powerpoint/2019/9/main/command">
                <pc:docMk/>
                <pc:sldMk cId="3226459614" sldId="305"/>
                <pc2:cmMk id="{AACA1AE8-5B9B-4F70-978C-6D42E0A44C81}"/>
              </pc2:cmMkLst>
            </pc226:cmChg>
            <pc226:cmChg xmlns:pc226="http://schemas.microsoft.com/office/powerpoint/2022/06/main/command" chg="del">
              <pc226:chgData name="APOLITO Thomas" userId="76ecad23-d0d2-458a-a0e5-1d844b1c556b" providerId="ADAL" clId="{567073CF-54EF-47DE-B367-8E16A809C12D}" dt="2024-09-30T11:52:53.761" v="16"/>
              <pc2:cmMkLst xmlns:pc2="http://schemas.microsoft.com/office/powerpoint/2019/9/main/command">
                <pc:docMk/>
                <pc:sldMk cId="3226459614" sldId="305"/>
                <pc2:cmMk id="{B3848BE9-433E-48AA-8FCF-6B3898A018EC}"/>
              </pc2:cmMkLst>
            </pc226:cmChg>
          </p:ext>
        </pc:extLst>
      </pc:sldChg>
      <pc:sldChg chg="delCm">
        <pc:chgData name="APOLITO Thomas" userId="76ecad23-d0d2-458a-a0e5-1d844b1c556b" providerId="ADAL" clId="{567073CF-54EF-47DE-B367-8E16A809C12D}" dt="2024-09-30T11:52:20.793" v="6"/>
        <pc:sldMkLst>
          <pc:docMk/>
          <pc:sldMk cId="953134056" sldId="326"/>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20.793" v="6"/>
              <pc2:cmMkLst xmlns:pc2="http://schemas.microsoft.com/office/powerpoint/2019/9/main/command">
                <pc:docMk/>
                <pc:sldMk cId="953134056" sldId="326"/>
                <pc2:cmMk id="{5C668C96-B261-416B-806B-C8D0A74CF085}"/>
              </pc2:cmMkLst>
            </pc226:cmChg>
          </p:ext>
        </pc:extLst>
      </pc:sldChg>
      <pc:sldChg chg="delCm">
        <pc:chgData name="APOLITO Thomas" userId="76ecad23-d0d2-458a-a0e5-1d844b1c556b" providerId="ADAL" clId="{567073CF-54EF-47DE-B367-8E16A809C12D}" dt="2024-09-30T11:52:16.936" v="5"/>
        <pc:sldMkLst>
          <pc:docMk/>
          <pc:sldMk cId="3917143508" sldId="339"/>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16.936" v="5"/>
              <pc2:cmMkLst xmlns:pc2="http://schemas.microsoft.com/office/powerpoint/2019/9/main/command">
                <pc:docMk/>
                <pc:sldMk cId="3917143508" sldId="339"/>
                <pc2:cmMk id="{78D2A0DD-6C0E-4BF1-BE95-E0B086680CB5}"/>
              </pc2:cmMkLst>
            </pc226:cmChg>
          </p:ext>
        </pc:extLst>
      </pc:sldChg>
      <pc:sldChg chg="delCm">
        <pc:chgData name="APOLITO Thomas" userId="76ecad23-d0d2-458a-a0e5-1d844b1c556b" providerId="ADAL" clId="{567073CF-54EF-47DE-B367-8E16A809C12D}" dt="2024-09-30T11:52:49.335" v="15"/>
        <pc:sldMkLst>
          <pc:docMk/>
          <pc:sldMk cId="2589447931" sldId="366"/>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49.335" v="15"/>
              <pc2:cmMkLst xmlns:pc2="http://schemas.microsoft.com/office/powerpoint/2019/9/main/command">
                <pc:docMk/>
                <pc:sldMk cId="2589447931" sldId="366"/>
                <pc2:cmMk id="{5E32EB30-E00E-4308-B5BF-A0D8E1B1EA45}"/>
              </pc2:cmMkLst>
            </pc226:cmChg>
          </p:ext>
        </pc:extLst>
      </pc:sldChg>
      <pc:sldChg chg="delCm">
        <pc:chgData name="APOLITO Thomas" userId="76ecad23-d0d2-458a-a0e5-1d844b1c556b" providerId="ADAL" clId="{567073CF-54EF-47DE-B367-8E16A809C12D}" dt="2024-09-30T11:52:06.935" v="3"/>
        <pc:sldMkLst>
          <pc:docMk/>
          <pc:sldMk cId="2025842892" sldId="378"/>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04.035" v="2"/>
              <pc2:cmMkLst xmlns:pc2="http://schemas.microsoft.com/office/powerpoint/2019/9/main/command">
                <pc:docMk/>
                <pc:sldMk cId="2025842892" sldId="378"/>
                <pc2:cmMk id="{A389EE7E-A270-4407-8F2E-2BB7728B6105}"/>
              </pc2:cmMkLst>
            </pc226:cmChg>
            <pc226:cmChg xmlns:pc226="http://schemas.microsoft.com/office/powerpoint/2022/06/main/command" chg="del">
              <pc226:chgData name="APOLITO Thomas" userId="76ecad23-d0d2-458a-a0e5-1d844b1c556b" providerId="ADAL" clId="{567073CF-54EF-47DE-B367-8E16A809C12D}" dt="2024-09-30T11:52:06.935" v="3"/>
              <pc2:cmMkLst xmlns:pc2="http://schemas.microsoft.com/office/powerpoint/2019/9/main/command">
                <pc:docMk/>
                <pc:sldMk cId="2025842892" sldId="378"/>
                <pc2:cmMk id="{008D8AEC-CF98-41EF-AC8A-FA62819985A2}"/>
              </pc2:cmMkLst>
            </pc226:cmChg>
          </p:ext>
        </pc:extLst>
      </pc:sldChg>
      <pc:sldChg chg="delCm">
        <pc:chgData name="APOLITO Thomas" userId="76ecad23-d0d2-458a-a0e5-1d844b1c556b" providerId="ADAL" clId="{567073CF-54EF-47DE-B367-8E16A809C12D}" dt="2024-09-30T11:52:25.337" v="8"/>
        <pc:sldMkLst>
          <pc:docMk/>
          <pc:sldMk cId="2970641587" sldId="379"/>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25.337" v="8"/>
              <pc2:cmMkLst xmlns:pc2="http://schemas.microsoft.com/office/powerpoint/2019/9/main/command">
                <pc:docMk/>
                <pc:sldMk cId="2970641587" sldId="379"/>
                <pc2:cmMk id="{C4D97C12-C9BD-47D0-84E4-51B7E428B2F6}"/>
              </pc2:cmMkLst>
            </pc226:cmChg>
            <pc226:cmChg xmlns:pc226="http://schemas.microsoft.com/office/powerpoint/2022/06/main/command" chg="del">
              <pc226:chgData name="APOLITO Thomas" userId="76ecad23-d0d2-458a-a0e5-1d844b1c556b" providerId="ADAL" clId="{567073CF-54EF-47DE-B367-8E16A809C12D}" dt="2024-09-30T11:52:24.152" v="7"/>
              <pc2:cmMkLst xmlns:pc2="http://schemas.microsoft.com/office/powerpoint/2019/9/main/command">
                <pc:docMk/>
                <pc:sldMk cId="2970641587" sldId="379"/>
                <pc2:cmMk id="{84CDE35E-7F45-486B-8918-50CDF212FCFB}"/>
              </pc2:cmMkLst>
            </pc226:cmChg>
          </p:ext>
        </pc:extLst>
      </pc:sldChg>
      <pc:sldChg chg="delCm">
        <pc:chgData name="APOLITO Thomas" userId="76ecad23-d0d2-458a-a0e5-1d844b1c556b" providerId="ADAL" clId="{567073CF-54EF-47DE-B367-8E16A809C12D}" dt="2024-09-30T11:52:11.371" v="4"/>
        <pc:sldMkLst>
          <pc:docMk/>
          <pc:sldMk cId="1664795160" sldId="382"/>
        </pc:sldMkLst>
        <pc:extLst>
          <p:ext xmlns:p="http://schemas.openxmlformats.org/presentationml/2006/main" uri="{D6D511B9-2390-475A-947B-AFAB55BFBCF1}">
            <pc226:cmChg xmlns:pc226="http://schemas.microsoft.com/office/powerpoint/2022/06/main/command" chg="del">
              <pc226:chgData name="APOLITO Thomas" userId="76ecad23-d0d2-458a-a0e5-1d844b1c556b" providerId="ADAL" clId="{567073CF-54EF-47DE-B367-8E16A809C12D}" dt="2024-09-30T11:52:11.371" v="4"/>
              <pc2:cmMkLst xmlns:pc2="http://schemas.microsoft.com/office/powerpoint/2019/9/main/command">
                <pc:docMk/>
                <pc:sldMk cId="1664795160" sldId="382"/>
                <pc2:cmMk id="{5AE15C38-C4A8-4CF6-A61B-9C1229342158}"/>
              </pc2:cmMkLst>
            </pc226:cmChg>
          </p:ext>
        </pc:extLst>
      </pc:sldChg>
    </pc:docChg>
  </pc:docChgLst>
  <pc:docChgLst>
    <pc:chgData name="HENRY Mathilde" userId="a94bf60b-0692-4a51-80ae-cad0c209066e" providerId="ADAL" clId="{3B0A9364-E49E-4212-864F-99A4B3180968}"/>
    <pc:docChg chg="delSld modSld modSection">
      <pc:chgData name="HENRY Mathilde" userId="a94bf60b-0692-4a51-80ae-cad0c209066e" providerId="ADAL" clId="{3B0A9364-E49E-4212-864F-99A4B3180968}" dt="2024-09-10T06:52:21.932" v="77" actId="2696"/>
      <pc:docMkLst>
        <pc:docMk/>
      </pc:docMkLst>
      <pc:sldChg chg="del">
        <pc:chgData name="HENRY Mathilde" userId="a94bf60b-0692-4a51-80ae-cad0c209066e" providerId="ADAL" clId="{3B0A9364-E49E-4212-864F-99A4B3180968}" dt="2024-09-10T06:50:39.636" v="43" actId="2696"/>
        <pc:sldMkLst>
          <pc:docMk/>
          <pc:sldMk cId="3901210926" sldId="261"/>
        </pc:sldMkLst>
      </pc:sldChg>
      <pc:sldChg chg="del">
        <pc:chgData name="HENRY Mathilde" userId="a94bf60b-0692-4a51-80ae-cad0c209066e" providerId="ADAL" clId="{3B0A9364-E49E-4212-864F-99A4B3180968}" dt="2024-09-10T06:50:44.164" v="45" actId="2696"/>
        <pc:sldMkLst>
          <pc:docMk/>
          <pc:sldMk cId="3691866600" sldId="262"/>
        </pc:sldMkLst>
      </pc:sldChg>
      <pc:sldChg chg="del">
        <pc:chgData name="HENRY Mathilde" userId="a94bf60b-0692-4a51-80ae-cad0c209066e" providerId="ADAL" clId="{3B0A9364-E49E-4212-864F-99A4B3180968}" dt="2024-09-10T06:51:33.981" v="61" actId="2696"/>
        <pc:sldMkLst>
          <pc:docMk/>
          <pc:sldMk cId="3384261491" sldId="263"/>
        </pc:sldMkLst>
      </pc:sldChg>
      <pc:sldChg chg="del">
        <pc:chgData name="HENRY Mathilde" userId="a94bf60b-0692-4a51-80ae-cad0c209066e" providerId="ADAL" clId="{3B0A9364-E49E-4212-864F-99A4B3180968}" dt="2024-09-10T06:51:08.024" v="51" actId="2696"/>
        <pc:sldMkLst>
          <pc:docMk/>
          <pc:sldMk cId="4028430467" sldId="264"/>
        </pc:sldMkLst>
      </pc:sldChg>
      <pc:sldChg chg="del">
        <pc:chgData name="HENRY Mathilde" userId="a94bf60b-0692-4a51-80ae-cad0c209066e" providerId="ADAL" clId="{3B0A9364-E49E-4212-864F-99A4B3180968}" dt="2024-09-10T06:49:52.852" v="38" actId="2696"/>
        <pc:sldMkLst>
          <pc:docMk/>
          <pc:sldMk cId="2712637712" sldId="265"/>
        </pc:sldMkLst>
      </pc:sldChg>
      <pc:sldChg chg="del">
        <pc:chgData name="HENRY Mathilde" userId="a94bf60b-0692-4a51-80ae-cad0c209066e" providerId="ADAL" clId="{3B0A9364-E49E-4212-864F-99A4B3180968}" dt="2024-09-10T06:48:50.052" v="23" actId="2696"/>
        <pc:sldMkLst>
          <pc:docMk/>
          <pc:sldMk cId="953375193" sldId="269"/>
        </pc:sldMkLst>
      </pc:sldChg>
      <pc:sldChg chg="del">
        <pc:chgData name="HENRY Mathilde" userId="a94bf60b-0692-4a51-80ae-cad0c209066e" providerId="ADAL" clId="{3B0A9364-E49E-4212-864F-99A4B3180968}" dt="2024-09-10T06:51:31.312" v="60" actId="2696"/>
        <pc:sldMkLst>
          <pc:docMk/>
          <pc:sldMk cId="1701325943" sldId="271"/>
        </pc:sldMkLst>
      </pc:sldChg>
      <pc:sldChg chg="modSp mod">
        <pc:chgData name="HENRY Mathilde" userId="a94bf60b-0692-4a51-80ae-cad0c209066e" providerId="ADAL" clId="{3B0A9364-E49E-4212-864F-99A4B3180968}" dt="2024-09-10T06:48:26.136" v="10" actId="20577"/>
        <pc:sldMkLst>
          <pc:docMk/>
          <pc:sldMk cId="2106548496" sldId="283"/>
        </pc:sldMkLst>
        <pc:spChg chg="mod">
          <ac:chgData name="HENRY Mathilde" userId="a94bf60b-0692-4a51-80ae-cad0c209066e" providerId="ADAL" clId="{3B0A9364-E49E-4212-864F-99A4B3180968}" dt="2024-09-10T06:48:26.136" v="10" actId="20577"/>
          <ac:spMkLst>
            <pc:docMk/>
            <pc:sldMk cId="2106548496" sldId="283"/>
            <ac:spMk id="2" creationId="{3A552B7B-EDE4-4B65-BD59-9134C0AD57F6}"/>
          </ac:spMkLst>
        </pc:spChg>
      </pc:sldChg>
      <pc:sldChg chg="del">
        <pc:chgData name="HENRY Mathilde" userId="a94bf60b-0692-4a51-80ae-cad0c209066e" providerId="ADAL" clId="{3B0A9364-E49E-4212-864F-99A4B3180968}" dt="2024-09-10T06:51:10.963" v="52" actId="2696"/>
        <pc:sldMkLst>
          <pc:docMk/>
          <pc:sldMk cId="2763808395" sldId="304"/>
        </pc:sldMkLst>
      </pc:sldChg>
      <pc:sldChg chg="del">
        <pc:chgData name="HENRY Mathilde" userId="a94bf60b-0692-4a51-80ae-cad0c209066e" providerId="ADAL" clId="{3B0A9364-E49E-4212-864F-99A4B3180968}" dt="2024-09-10T06:50:51.153" v="48" actId="2696"/>
        <pc:sldMkLst>
          <pc:docMk/>
          <pc:sldMk cId="3522368582" sldId="307"/>
        </pc:sldMkLst>
      </pc:sldChg>
      <pc:sldChg chg="del">
        <pc:chgData name="HENRY Mathilde" userId="a94bf60b-0692-4a51-80ae-cad0c209066e" providerId="ADAL" clId="{3B0A9364-E49E-4212-864F-99A4B3180968}" dt="2024-09-10T06:51:14.124" v="53" actId="2696"/>
        <pc:sldMkLst>
          <pc:docMk/>
          <pc:sldMk cId="416834472" sldId="308"/>
        </pc:sldMkLst>
      </pc:sldChg>
      <pc:sldChg chg="del">
        <pc:chgData name="HENRY Mathilde" userId="a94bf60b-0692-4a51-80ae-cad0c209066e" providerId="ADAL" clId="{3B0A9364-E49E-4212-864F-99A4B3180968}" dt="2024-09-10T06:51:20.741" v="56" actId="2696"/>
        <pc:sldMkLst>
          <pc:docMk/>
          <pc:sldMk cId="2649204890" sldId="310"/>
        </pc:sldMkLst>
      </pc:sldChg>
      <pc:sldChg chg="del">
        <pc:chgData name="HENRY Mathilde" userId="a94bf60b-0692-4a51-80ae-cad0c209066e" providerId="ADAL" clId="{3B0A9364-E49E-4212-864F-99A4B3180968}" dt="2024-09-10T06:51:26.515" v="58" actId="2696"/>
        <pc:sldMkLst>
          <pc:docMk/>
          <pc:sldMk cId="3966243125" sldId="312"/>
        </pc:sldMkLst>
      </pc:sldChg>
      <pc:sldChg chg="del">
        <pc:chgData name="HENRY Mathilde" userId="a94bf60b-0692-4a51-80ae-cad0c209066e" providerId="ADAL" clId="{3B0A9364-E49E-4212-864F-99A4B3180968}" dt="2024-09-10T06:52:19.054" v="76" actId="2696"/>
        <pc:sldMkLst>
          <pc:docMk/>
          <pc:sldMk cId="2369128007" sldId="317"/>
        </pc:sldMkLst>
      </pc:sldChg>
      <pc:sldChg chg="del">
        <pc:chgData name="HENRY Mathilde" userId="a94bf60b-0692-4a51-80ae-cad0c209066e" providerId="ADAL" clId="{3B0A9364-E49E-4212-864F-99A4B3180968}" dt="2024-09-10T06:48:40.691" v="18" actId="2696"/>
        <pc:sldMkLst>
          <pc:docMk/>
          <pc:sldMk cId="1084901291" sldId="322"/>
        </pc:sldMkLst>
      </pc:sldChg>
      <pc:sldChg chg="del">
        <pc:chgData name="HENRY Mathilde" userId="a94bf60b-0692-4a51-80ae-cad0c209066e" providerId="ADAL" clId="{3B0A9364-E49E-4212-864F-99A4B3180968}" dt="2024-09-10T06:48:36.067" v="15" actId="2696"/>
        <pc:sldMkLst>
          <pc:docMk/>
          <pc:sldMk cId="2410918318" sldId="323"/>
        </pc:sldMkLst>
      </pc:sldChg>
      <pc:sldChg chg="del">
        <pc:chgData name="HENRY Mathilde" userId="a94bf60b-0692-4a51-80ae-cad0c209066e" providerId="ADAL" clId="{3B0A9364-E49E-4212-864F-99A4B3180968}" dt="2024-09-10T06:48:37.655" v="16" actId="2696"/>
        <pc:sldMkLst>
          <pc:docMk/>
          <pc:sldMk cId="3071887698" sldId="324"/>
        </pc:sldMkLst>
      </pc:sldChg>
      <pc:sldChg chg="del">
        <pc:chgData name="HENRY Mathilde" userId="a94bf60b-0692-4a51-80ae-cad0c209066e" providerId="ADAL" clId="{3B0A9364-E49E-4212-864F-99A4B3180968}" dt="2024-09-10T06:48:42.822" v="19" actId="2696"/>
        <pc:sldMkLst>
          <pc:docMk/>
          <pc:sldMk cId="392489316" sldId="325"/>
        </pc:sldMkLst>
      </pc:sldChg>
      <pc:sldChg chg="del">
        <pc:chgData name="HENRY Mathilde" userId="a94bf60b-0692-4a51-80ae-cad0c209066e" providerId="ADAL" clId="{3B0A9364-E49E-4212-864F-99A4B3180968}" dt="2024-09-10T06:48:46.106" v="21" actId="2696"/>
        <pc:sldMkLst>
          <pc:docMk/>
          <pc:sldMk cId="3672563081" sldId="327"/>
        </pc:sldMkLst>
      </pc:sldChg>
      <pc:sldChg chg="del">
        <pc:chgData name="HENRY Mathilde" userId="a94bf60b-0692-4a51-80ae-cad0c209066e" providerId="ADAL" clId="{3B0A9364-E49E-4212-864F-99A4B3180968}" dt="2024-09-10T06:48:55.855" v="25" actId="2696"/>
        <pc:sldMkLst>
          <pc:docMk/>
          <pc:sldMk cId="3087970620" sldId="328"/>
        </pc:sldMkLst>
      </pc:sldChg>
      <pc:sldChg chg="del">
        <pc:chgData name="HENRY Mathilde" userId="a94bf60b-0692-4a51-80ae-cad0c209066e" providerId="ADAL" clId="{3B0A9364-E49E-4212-864F-99A4B3180968}" dt="2024-09-10T06:48:57.777" v="26" actId="2696"/>
        <pc:sldMkLst>
          <pc:docMk/>
          <pc:sldMk cId="1492153834" sldId="329"/>
        </pc:sldMkLst>
      </pc:sldChg>
      <pc:sldChg chg="del">
        <pc:chgData name="HENRY Mathilde" userId="a94bf60b-0692-4a51-80ae-cad0c209066e" providerId="ADAL" clId="{3B0A9364-E49E-4212-864F-99A4B3180968}" dt="2024-09-10T06:49:00.370" v="27" actId="2696"/>
        <pc:sldMkLst>
          <pc:docMk/>
          <pc:sldMk cId="1511168" sldId="331"/>
        </pc:sldMkLst>
      </pc:sldChg>
      <pc:sldChg chg="del">
        <pc:chgData name="HENRY Mathilde" userId="a94bf60b-0692-4a51-80ae-cad0c209066e" providerId="ADAL" clId="{3B0A9364-E49E-4212-864F-99A4B3180968}" dt="2024-09-10T06:49:03.901" v="29" actId="2696"/>
        <pc:sldMkLst>
          <pc:docMk/>
          <pc:sldMk cId="1497705135" sldId="332"/>
        </pc:sldMkLst>
      </pc:sldChg>
      <pc:sldChg chg="del">
        <pc:chgData name="HENRY Mathilde" userId="a94bf60b-0692-4a51-80ae-cad0c209066e" providerId="ADAL" clId="{3B0A9364-E49E-4212-864F-99A4B3180968}" dt="2024-09-10T06:49:07.974" v="31" actId="2696"/>
        <pc:sldMkLst>
          <pc:docMk/>
          <pc:sldMk cId="2886873879" sldId="333"/>
        </pc:sldMkLst>
      </pc:sldChg>
      <pc:sldChg chg="del">
        <pc:chgData name="HENRY Mathilde" userId="a94bf60b-0692-4a51-80ae-cad0c209066e" providerId="ADAL" clId="{3B0A9364-E49E-4212-864F-99A4B3180968}" dt="2024-09-10T06:49:13.026" v="34" actId="2696"/>
        <pc:sldMkLst>
          <pc:docMk/>
          <pc:sldMk cId="4154564379" sldId="334"/>
        </pc:sldMkLst>
      </pc:sldChg>
      <pc:sldChg chg="del">
        <pc:chgData name="HENRY Mathilde" userId="a94bf60b-0692-4a51-80ae-cad0c209066e" providerId="ADAL" clId="{3B0A9364-E49E-4212-864F-99A4B3180968}" dt="2024-09-10T06:49:14.569" v="35" actId="2696"/>
        <pc:sldMkLst>
          <pc:docMk/>
          <pc:sldMk cId="4207525402" sldId="335"/>
        </pc:sldMkLst>
      </pc:sldChg>
      <pc:sldChg chg="del">
        <pc:chgData name="HENRY Mathilde" userId="a94bf60b-0692-4a51-80ae-cad0c209066e" providerId="ADAL" clId="{3B0A9364-E49E-4212-864F-99A4B3180968}" dt="2024-09-10T06:49:17.413" v="36" actId="2696"/>
        <pc:sldMkLst>
          <pc:docMk/>
          <pc:sldMk cId="1775610747" sldId="336"/>
        </pc:sldMkLst>
      </pc:sldChg>
      <pc:sldChg chg="del">
        <pc:chgData name="HENRY Mathilde" userId="a94bf60b-0692-4a51-80ae-cad0c209066e" providerId="ADAL" clId="{3B0A9364-E49E-4212-864F-99A4B3180968}" dt="2024-09-10T06:49:57.898" v="40" actId="2696"/>
        <pc:sldMkLst>
          <pc:docMk/>
          <pc:sldMk cId="1349960547" sldId="337"/>
        </pc:sldMkLst>
      </pc:sldChg>
      <pc:sldChg chg="del">
        <pc:chgData name="HENRY Mathilde" userId="a94bf60b-0692-4a51-80ae-cad0c209066e" providerId="ADAL" clId="{3B0A9364-E49E-4212-864F-99A4B3180968}" dt="2024-09-10T06:50:01.638" v="41" actId="2696"/>
        <pc:sldMkLst>
          <pc:docMk/>
          <pc:sldMk cId="4194371271" sldId="338"/>
        </pc:sldMkLst>
      </pc:sldChg>
      <pc:sldChg chg="del">
        <pc:chgData name="HENRY Mathilde" userId="a94bf60b-0692-4a51-80ae-cad0c209066e" providerId="ADAL" clId="{3B0A9364-E49E-4212-864F-99A4B3180968}" dt="2024-09-10T06:49:55.179" v="39" actId="2696"/>
        <pc:sldMkLst>
          <pc:docMk/>
          <pc:sldMk cId="162221180" sldId="342"/>
        </pc:sldMkLst>
      </pc:sldChg>
      <pc:sldChg chg="del">
        <pc:chgData name="HENRY Mathilde" userId="a94bf60b-0692-4a51-80ae-cad0c209066e" providerId="ADAL" clId="{3B0A9364-E49E-4212-864F-99A4B3180968}" dt="2024-09-10T06:51:16.395" v="54" actId="2696"/>
        <pc:sldMkLst>
          <pc:docMk/>
          <pc:sldMk cId="2093800956" sldId="344"/>
        </pc:sldMkLst>
      </pc:sldChg>
      <pc:sldChg chg="del">
        <pc:chgData name="HENRY Mathilde" userId="a94bf60b-0692-4a51-80ae-cad0c209066e" providerId="ADAL" clId="{3B0A9364-E49E-4212-864F-99A4B3180968}" dt="2024-09-10T06:51:22.876" v="57" actId="2696"/>
        <pc:sldMkLst>
          <pc:docMk/>
          <pc:sldMk cId="3133412565" sldId="345"/>
        </pc:sldMkLst>
      </pc:sldChg>
      <pc:sldChg chg="del">
        <pc:chgData name="HENRY Mathilde" userId="a94bf60b-0692-4a51-80ae-cad0c209066e" providerId="ADAL" clId="{3B0A9364-E49E-4212-864F-99A4B3180968}" dt="2024-09-10T06:50:41.891" v="44" actId="2696"/>
        <pc:sldMkLst>
          <pc:docMk/>
          <pc:sldMk cId="3077435063" sldId="350"/>
        </pc:sldMkLst>
      </pc:sldChg>
      <pc:sldChg chg="del">
        <pc:chgData name="HENRY Mathilde" userId="a94bf60b-0692-4a51-80ae-cad0c209066e" providerId="ADAL" clId="{3B0A9364-E49E-4212-864F-99A4B3180968}" dt="2024-09-10T06:51:18.420" v="55" actId="2696"/>
        <pc:sldMkLst>
          <pc:docMk/>
          <pc:sldMk cId="52263983" sldId="351"/>
        </pc:sldMkLst>
      </pc:sldChg>
      <pc:sldChg chg="del">
        <pc:chgData name="HENRY Mathilde" userId="a94bf60b-0692-4a51-80ae-cad0c209066e" providerId="ADAL" clId="{3B0A9364-E49E-4212-864F-99A4B3180968}" dt="2024-09-10T06:51:28.818" v="59" actId="2696"/>
        <pc:sldMkLst>
          <pc:docMk/>
          <pc:sldMk cId="316533319" sldId="352"/>
        </pc:sldMkLst>
      </pc:sldChg>
      <pc:sldChg chg="del">
        <pc:chgData name="HENRY Mathilde" userId="a94bf60b-0692-4a51-80ae-cad0c209066e" providerId="ADAL" clId="{3B0A9364-E49E-4212-864F-99A4B3180968}" dt="2024-09-10T06:51:38.723" v="63" actId="2696"/>
        <pc:sldMkLst>
          <pc:docMk/>
          <pc:sldMk cId="3321791968" sldId="353"/>
        </pc:sldMkLst>
      </pc:sldChg>
      <pc:sldChg chg="del">
        <pc:chgData name="HENRY Mathilde" userId="a94bf60b-0692-4a51-80ae-cad0c209066e" providerId="ADAL" clId="{3B0A9364-E49E-4212-864F-99A4B3180968}" dt="2024-09-10T06:51:41.009" v="64" actId="2696"/>
        <pc:sldMkLst>
          <pc:docMk/>
          <pc:sldMk cId="470787172" sldId="355"/>
        </pc:sldMkLst>
      </pc:sldChg>
      <pc:sldChg chg="del">
        <pc:chgData name="HENRY Mathilde" userId="a94bf60b-0692-4a51-80ae-cad0c209066e" providerId="ADAL" clId="{3B0A9364-E49E-4212-864F-99A4B3180968}" dt="2024-09-10T06:51:43.407" v="65" actId="2696"/>
        <pc:sldMkLst>
          <pc:docMk/>
          <pc:sldMk cId="1141288693" sldId="356"/>
        </pc:sldMkLst>
      </pc:sldChg>
      <pc:sldChg chg="del">
        <pc:chgData name="HENRY Mathilde" userId="a94bf60b-0692-4a51-80ae-cad0c209066e" providerId="ADAL" clId="{3B0A9364-E49E-4212-864F-99A4B3180968}" dt="2024-09-10T06:51:45.485" v="66" actId="2696"/>
        <pc:sldMkLst>
          <pc:docMk/>
          <pc:sldMk cId="916912782" sldId="357"/>
        </pc:sldMkLst>
      </pc:sldChg>
      <pc:sldChg chg="del">
        <pc:chgData name="HENRY Mathilde" userId="a94bf60b-0692-4a51-80ae-cad0c209066e" providerId="ADAL" clId="{3B0A9364-E49E-4212-864F-99A4B3180968}" dt="2024-09-10T06:51:49.500" v="68" actId="2696"/>
        <pc:sldMkLst>
          <pc:docMk/>
          <pc:sldMk cId="107274981" sldId="358"/>
        </pc:sldMkLst>
      </pc:sldChg>
      <pc:sldChg chg="del">
        <pc:chgData name="HENRY Mathilde" userId="a94bf60b-0692-4a51-80ae-cad0c209066e" providerId="ADAL" clId="{3B0A9364-E49E-4212-864F-99A4B3180968}" dt="2024-09-10T06:51:51.760" v="69" actId="2696"/>
        <pc:sldMkLst>
          <pc:docMk/>
          <pc:sldMk cId="3939484355" sldId="359"/>
        </pc:sldMkLst>
      </pc:sldChg>
      <pc:sldChg chg="del">
        <pc:chgData name="HENRY Mathilde" userId="a94bf60b-0692-4a51-80ae-cad0c209066e" providerId="ADAL" clId="{3B0A9364-E49E-4212-864F-99A4B3180968}" dt="2024-09-10T06:51:59.008" v="71" actId="2696"/>
        <pc:sldMkLst>
          <pc:docMk/>
          <pc:sldMk cId="1038520411" sldId="360"/>
        </pc:sldMkLst>
      </pc:sldChg>
      <pc:sldChg chg="del">
        <pc:chgData name="HENRY Mathilde" userId="a94bf60b-0692-4a51-80ae-cad0c209066e" providerId="ADAL" clId="{3B0A9364-E49E-4212-864F-99A4B3180968}" dt="2024-09-10T06:52:09.831" v="72" actId="2696"/>
        <pc:sldMkLst>
          <pc:docMk/>
          <pc:sldMk cId="202419238" sldId="361"/>
        </pc:sldMkLst>
      </pc:sldChg>
      <pc:sldChg chg="del">
        <pc:chgData name="HENRY Mathilde" userId="a94bf60b-0692-4a51-80ae-cad0c209066e" providerId="ADAL" clId="{3B0A9364-E49E-4212-864F-99A4B3180968}" dt="2024-09-10T06:52:16.673" v="75" actId="2696"/>
        <pc:sldMkLst>
          <pc:docMk/>
          <pc:sldMk cId="4019369353" sldId="362"/>
        </pc:sldMkLst>
      </pc:sldChg>
      <pc:sldChg chg="del">
        <pc:chgData name="HENRY Mathilde" userId="a94bf60b-0692-4a51-80ae-cad0c209066e" providerId="ADAL" clId="{3B0A9364-E49E-4212-864F-99A4B3180968}" dt="2024-09-10T06:48:54.106" v="24" actId="2696"/>
        <pc:sldMkLst>
          <pc:docMk/>
          <pc:sldMk cId="2738785161" sldId="367"/>
        </pc:sldMkLst>
      </pc:sldChg>
      <pc:sldChg chg="del">
        <pc:chgData name="HENRY Mathilde" userId="a94bf60b-0692-4a51-80ae-cad0c209066e" providerId="ADAL" clId="{3B0A9364-E49E-4212-864F-99A4B3180968}" dt="2024-09-10T06:48:39.050" v="17" actId="2696"/>
        <pc:sldMkLst>
          <pc:docMk/>
          <pc:sldMk cId="1840956255" sldId="368"/>
        </pc:sldMkLst>
      </pc:sldChg>
      <pc:sldChg chg="del">
        <pc:chgData name="HENRY Mathilde" userId="a94bf60b-0692-4a51-80ae-cad0c209066e" providerId="ADAL" clId="{3B0A9364-E49E-4212-864F-99A4B3180968}" dt="2024-09-10T06:48:47.850" v="22" actId="2696"/>
        <pc:sldMkLst>
          <pc:docMk/>
          <pc:sldMk cId="1011199383" sldId="369"/>
        </pc:sldMkLst>
      </pc:sldChg>
      <pc:sldChg chg="del">
        <pc:chgData name="HENRY Mathilde" userId="a94bf60b-0692-4a51-80ae-cad0c209066e" providerId="ADAL" clId="{3B0A9364-E49E-4212-864F-99A4B3180968}" dt="2024-09-10T06:52:21.932" v="77" actId="2696"/>
        <pc:sldMkLst>
          <pc:docMk/>
          <pc:sldMk cId="3617353307" sldId="371"/>
        </pc:sldMkLst>
      </pc:sldChg>
      <pc:sldChg chg="del">
        <pc:chgData name="HENRY Mathilde" userId="a94bf60b-0692-4a51-80ae-cad0c209066e" providerId="ADAL" clId="{3B0A9364-E49E-4212-864F-99A4B3180968}" dt="2024-09-10T06:49:01.943" v="28" actId="2696"/>
        <pc:sldMkLst>
          <pc:docMk/>
          <pc:sldMk cId="2200861342" sldId="372"/>
        </pc:sldMkLst>
      </pc:sldChg>
      <pc:sldChg chg="del">
        <pc:chgData name="HENRY Mathilde" userId="a94bf60b-0692-4a51-80ae-cad0c209066e" providerId="ADAL" clId="{3B0A9364-E49E-4212-864F-99A4B3180968}" dt="2024-09-10T06:49:05.910" v="30" actId="2696"/>
        <pc:sldMkLst>
          <pc:docMk/>
          <pc:sldMk cId="1753810415" sldId="373"/>
        </pc:sldMkLst>
      </pc:sldChg>
      <pc:sldChg chg="del">
        <pc:chgData name="HENRY Mathilde" userId="a94bf60b-0692-4a51-80ae-cad0c209066e" providerId="ADAL" clId="{3B0A9364-E49E-4212-864F-99A4B3180968}" dt="2024-09-10T06:49:11.528" v="33" actId="2696"/>
        <pc:sldMkLst>
          <pc:docMk/>
          <pc:sldMk cId="2479948678" sldId="374"/>
        </pc:sldMkLst>
      </pc:sldChg>
      <pc:sldChg chg="del">
        <pc:chgData name="HENRY Mathilde" userId="a94bf60b-0692-4a51-80ae-cad0c209066e" providerId="ADAL" clId="{3B0A9364-E49E-4212-864F-99A4B3180968}" dt="2024-09-10T06:49:09.739" v="32" actId="2696"/>
        <pc:sldMkLst>
          <pc:docMk/>
          <pc:sldMk cId="4241278670" sldId="375"/>
        </pc:sldMkLst>
      </pc:sldChg>
      <pc:sldChg chg="del">
        <pc:chgData name="HENRY Mathilde" userId="a94bf60b-0692-4a51-80ae-cad0c209066e" providerId="ADAL" clId="{3B0A9364-E49E-4212-864F-99A4B3180968}" dt="2024-09-10T06:49:50.654" v="37" actId="2696"/>
        <pc:sldMkLst>
          <pc:docMk/>
          <pc:sldMk cId="729678279" sldId="376"/>
        </pc:sldMkLst>
      </pc:sldChg>
      <pc:sldChg chg="del">
        <pc:chgData name="HENRY Mathilde" userId="a94bf60b-0692-4a51-80ae-cad0c209066e" providerId="ADAL" clId="{3B0A9364-E49E-4212-864F-99A4B3180968}" dt="2024-09-10T06:50:04.120" v="42" actId="2696"/>
        <pc:sldMkLst>
          <pc:docMk/>
          <pc:sldMk cId="3292726895" sldId="377"/>
        </pc:sldMkLst>
      </pc:sldChg>
      <pc:sldChg chg="del">
        <pc:chgData name="HENRY Mathilde" userId="a94bf60b-0692-4a51-80ae-cad0c209066e" providerId="ADAL" clId="{3B0A9364-E49E-4212-864F-99A4B3180968}" dt="2024-09-10T06:51:47.381" v="67" actId="2696"/>
        <pc:sldMkLst>
          <pc:docMk/>
          <pc:sldMk cId="2637159411" sldId="386"/>
        </pc:sldMkLst>
      </pc:sldChg>
      <pc:sldChg chg="del">
        <pc:chgData name="HENRY Mathilde" userId="a94bf60b-0692-4a51-80ae-cad0c209066e" providerId="ADAL" clId="{3B0A9364-E49E-4212-864F-99A4B3180968}" dt="2024-09-10T06:51:54.167" v="70" actId="2696"/>
        <pc:sldMkLst>
          <pc:docMk/>
          <pc:sldMk cId="3923455593" sldId="387"/>
        </pc:sldMkLst>
      </pc:sldChg>
      <pc:sldChg chg="del">
        <pc:chgData name="HENRY Mathilde" userId="a94bf60b-0692-4a51-80ae-cad0c209066e" providerId="ADAL" clId="{3B0A9364-E49E-4212-864F-99A4B3180968}" dt="2024-09-10T06:48:44.372" v="20" actId="2696"/>
        <pc:sldMkLst>
          <pc:docMk/>
          <pc:sldMk cId="613452094" sldId="388"/>
        </pc:sldMkLst>
      </pc:sldChg>
      <pc:sldChg chg="del">
        <pc:chgData name="HENRY Mathilde" userId="a94bf60b-0692-4a51-80ae-cad0c209066e" providerId="ADAL" clId="{3B0A9364-E49E-4212-864F-99A4B3180968}" dt="2024-09-10T06:52:12.358" v="73" actId="2696"/>
        <pc:sldMkLst>
          <pc:docMk/>
          <pc:sldMk cId="1422291495" sldId="389"/>
        </pc:sldMkLst>
      </pc:sldChg>
      <pc:sldChg chg="del">
        <pc:chgData name="HENRY Mathilde" userId="a94bf60b-0692-4a51-80ae-cad0c209066e" providerId="ADAL" clId="{3B0A9364-E49E-4212-864F-99A4B3180968}" dt="2024-09-10T06:50:46.219" v="46" actId="2696"/>
        <pc:sldMkLst>
          <pc:docMk/>
          <pc:sldMk cId="891249097" sldId="390"/>
        </pc:sldMkLst>
      </pc:sldChg>
      <pc:sldChg chg="del">
        <pc:chgData name="HENRY Mathilde" userId="a94bf60b-0692-4a51-80ae-cad0c209066e" providerId="ADAL" clId="{3B0A9364-E49E-4212-864F-99A4B3180968}" dt="2024-09-10T06:50:48.896" v="47" actId="2696"/>
        <pc:sldMkLst>
          <pc:docMk/>
          <pc:sldMk cId="813625408" sldId="391"/>
        </pc:sldMkLst>
      </pc:sldChg>
      <pc:sldChg chg="del">
        <pc:chgData name="HENRY Mathilde" userId="a94bf60b-0692-4a51-80ae-cad0c209066e" providerId="ADAL" clId="{3B0A9364-E49E-4212-864F-99A4B3180968}" dt="2024-09-10T06:50:53.075" v="49" actId="2696"/>
        <pc:sldMkLst>
          <pc:docMk/>
          <pc:sldMk cId="2107487561" sldId="392"/>
        </pc:sldMkLst>
      </pc:sldChg>
      <pc:sldChg chg="del">
        <pc:chgData name="HENRY Mathilde" userId="a94bf60b-0692-4a51-80ae-cad0c209066e" providerId="ADAL" clId="{3B0A9364-E49E-4212-864F-99A4B3180968}" dt="2024-09-10T06:51:01.970" v="50" actId="2696"/>
        <pc:sldMkLst>
          <pc:docMk/>
          <pc:sldMk cId="1206144312" sldId="393"/>
        </pc:sldMkLst>
      </pc:sldChg>
      <pc:sldChg chg="del">
        <pc:chgData name="HENRY Mathilde" userId="a94bf60b-0692-4a51-80ae-cad0c209066e" providerId="ADAL" clId="{3B0A9364-E49E-4212-864F-99A4B3180968}" dt="2024-09-10T06:52:14.639" v="74" actId="2696"/>
        <pc:sldMkLst>
          <pc:docMk/>
          <pc:sldMk cId="3773967870" sldId="397"/>
        </pc:sldMkLst>
      </pc:sldChg>
      <pc:sldChg chg="del">
        <pc:chgData name="HENRY Mathilde" userId="a94bf60b-0692-4a51-80ae-cad0c209066e" providerId="ADAL" clId="{3B0A9364-E49E-4212-864F-99A4B3180968}" dt="2024-09-10T06:48:34.017" v="14" actId="2696"/>
        <pc:sldMkLst>
          <pc:docMk/>
          <pc:sldMk cId="3006840551" sldId="398"/>
        </pc:sldMkLst>
      </pc:sldChg>
      <pc:sldChg chg="del">
        <pc:chgData name="HENRY Mathilde" userId="a94bf60b-0692-4a51-80ae-cad0c209066e" providerId="ADAL" clId="{3B0A9364-E49E-4212-864F-99A4B3180968}" dt="2024-09-10T06:48:30.921" v="12" actId="2696"/>
        <pc:sldMkLst>
          <pc:docMk/>
          <pc:sldMk cId="585498919" sldId="399"/>
        </pc:sldMkLst>
      </pc:sldChg>
      <pc:sldChg chg="del">
        <pc:chgData name="HENRY Mathilde" userId="a94bf60b-0692-4a51-80ae-cad0c209066e" providerId="ADAL" clId="{3B0A9364-E49E-4212-864F-99A4B3180968}" dt="2024-09-10T06:51:36.288" v="62" actId="2696"/>
        <pc:sldMkLst>
          <pc:docMk/>
          <pc:sldMk cId="588490722" sldId="400"/>
        </pc:sldMkLst>
      </pc:sldChg>
      <pc:sldChg chg="del">
        <pc:chgData name="HENRY Mathilde" userId="a94bf60b-0692-4a51-80ae-cad0c209066e" providerId="ADAL" clId="{3B0A9364-E49E-4212-864F-99A4B3180968}" dt="2024-09-10T06:48:29.390" v="11" actId="2696"/>
        <pc:sldMkLst>
          <pc:docMk/>
          <pc:sldMk cId="3049787621" sldId="402"/>
        </pc:sldMkLst>
      </pc:sldChg>
      <pc:sldChg chg="del">
        <pc:chgData name="HENRY Mathilde" userId="a94bf60b-0692-4a51-80ae-cad0c209066e" providerId="ADAL" clId="{3B0A9364-E49E-4212-864F-99A4B3180968}" dt="2024-09-10T06:48:32.362" v="13" actId="2696"/>
        <pc:sldMkLst>
          <pc:docMk/>
          <pc:sldMk cId="3809374590" sldId="4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28EF9-D75F-486C-8490-F6E386843A7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81DAED-6070-467B-9CBD-10F272142B1F}">
      <dgm:prSet/>
      <dgm:spPr>
        <a:solidFill>
          <a:schemeClr val="accent6">
            <a:lumMod val="60000"/>
            <a:lumOff val="40000"/>
          </a:schemeClr>
        </a:solidFill>
      </dgm:spPr>
      <dgm:t>
        <a:bodyPr/>
        <a:lstStyle/>
        <a:p>
          <a:r>
            <a:rPr lang="fr-FR"/>
            <a:t>Introduire une réclamation contre la désignation des assesseurs</a:t>
          </a:r>
          <a:endParaRPr lang="en-US"/>
        </a:p>
      </dgm:t>
    </dgm:pt>
    <dgm:pt modelId="{9FB4B6C3-DC19-4547-A7AE-561C738CD34D}" type="parTrans" cxnId="{C156D2B9-3ED3-4B11-9053-29AC82F91E5A}">
      <dgm:prSet/>
      <dgm:spPr/>
      <dgm:t>
        <a:bodyPr/>
        <a:lstStyle/>
        <a:p>
          <a:endParaRPr lang="en-US"/>
        </a:p>
      </dgm:t>
    </dgm:pt>
    <dgm:pt modelId="{8F11F94B-07E5-4E1E-A84F-2FF0FA161AC9}" type="sibTrans" cxnId="{C156D2B9-3ED3-4B11-9053-29AC82F91E5A}">
      <dgm:prSet/>
      <dgm:spPr/>
      <dgm:t>
        <a:bodyPr/>
        <a:lstStyle/>
        <a:p>
          <a:endParaRPr lang="en-US"/>
        </a:p>
      </dgm:t>
    </dgm:pt>
    <dgm:pt modelId="{B105163B-EFE7-4E45-A3FD-A93EC7F6966A}">
      <dgm:prSet/>
      <dgm:spPr>
        <a:solidFill>
          <a:schemeClr val="accent6">
            <a:lumMod val="60000"/>
            <a:lumOff val="40000"/>
          </a:schemeClr>
        </a:solidFill>
      </dgm:spPr>
      <dgm:t>
        <a:bodyPr/>
        <a:lstStyle/>
        <a:p>
          <a:r>
            <a:rPr lang="fr-FR"/>
            <a:t>Signer le procès-verbal et parapher les cachets apposés</a:t>
          </a:r>
          <a:endParaRPr lang="en-US"/>
        </a:p>
      </dgm:t>
    </dgm:pt>
    <dgm:pt modelId="{D11C9727-0966-4D6E-BBD8-7EC4A244C0EB}" type="parTrans" cxnId="{CA13CB42-AE81-4B6E-9340-E9FA81D20929}">
      <dgm:prSet/>
      <dgm:spPr/>
      <dgm:t>
        <a:bodyPr/>
        <a:lstStyle/>
        <a:p>
          <a:endParaRPr lang="en-US"/>
        </a:p>
      </dgm:t>
    </dgm:pt>
    <dgm:pt modelId="{27FB7BB4-4585-49A5-87BF-301AFA459DD3}" type="sibTrans" cxnId="{CA13CB42-AE81-4B6E-9340-E9FA81D20929}">
      <dgm:prSet/>
      <dgm:spPr/>
      <dgm:t>
        <a:bodyPr/>
        <a:lstStyle/>
        <a:p>
          <a:endParaRPr lang="en-US"/>
        </a:p>
      </dgm:t>
    </dgm:pt>
    <dgm:pt modelId="{F0CBF836-0019-4B1F-AAEF-CE037584B297}">
      <dgm:prSet/>
      <dgm:spPr>
        <a:solidFill>
          <a:schemeClr val="accent6">
            <a:lumMod val="60000"/>
            <a:lumOff val="40000"/>
          </a:schemeClr>
        </a:solidFill>
      </dgm:spPr>
      <dgm:t>
        <a:bodyPr/>
        <a:lstStyle/>
        <a:p>
          <a:r>
            <a:rPr lang="fr-FR"/>
            <a:t>Signer le registre de scrutin</a:t>
          </a:r>
          <a:endParaRPr lang="en-US"/>
        </a:p>
      </dgm:t>
    </dgm:pt>
    <dgm:pt modelId="{708E7130-F81C-48F8-A5D0-94A7AD999D08}" type="parTrans" cxnId="{BA40ACB1-3C99-4B96-897F-82722ADD5F71}">
      <dgm:prSet/>
      <dgm:spPr/>
      <dgm:t>
        <a:bodyPr/>
        <a:lstStyle/>
        <a:p>
          <a:endParaRPr lang="en-US"/>
        </a:p>
      </dgm:t>
    </dgm:pt>
    <dgm:pt modelId="{90EE9BE0-B8BD-4151-A1F7-0DE8C45EF2DA}" type="sibTrans" cxnId="{BA40ACB1-3C99-4B96-897F-82722ADD5F71}">
      <dgm:prSet/>
      <dgm:spPr/>
      <dgm:t>
        <a:bodyPr/>
        <a:lstStyle/>
        <a:p>
          <a:endParaRPr lang="en-US"/>
        </a:p>
      </dgm:t>
    </dgm:pt>
    <dgm:pt modelId="{02EDA837-227C-4FFE-85E8-46153EB110C5}">
      <dgm:prSet/>
      <dgm:spPr>
        <a:solidFill>
          <a:schemeClr val="accent6">
            <a:lumMod val="60000"/>
            <a:lumOff val="40000"/>
          </a:schemeClr>
        </a:solidFill>
      </dgm:spPr>
      <dgm:t>
        <a:bodyPr/>
        <a:lstStyle/>
        <a:p>
          <a:r>
            <a:rPr lang="fr-FR"/>
            <a:t>Examiner la liste de pointage ainsi que tous les documents servant au scrutin</a:t>
          </a:r>
          <a:endParaRPr lang="en-US"/>
        </a:p>
      </dgm:t>
    </dgm:pt>
    <dgm:pt modelId="{540CAD64-58A0-4923-94AE-1F13B47C8BFC}" type="parTrans" cxnId="{BF4F882F-E152-4CD9-BCE0-EB69EAC920AF}">
      <dgm:prSet/>
      <dgm:spPr/>
      <dgm:t>
        <a:bodyPr/>
        <a:lstStyle/>
        <a:p>
          <a:endParaRPr lang="en-US"/>
        </a:p>
      </dgm:t>
    </dgm:pt>
    <dgm:pt modelId="{8C2455EE-26F2-4F2C-BC62-602792BE930F}" type="sibTrans" cxnId="{BF4F882F-E152-4CD9-BCE0-EB69EAC920AF}">
      <dgm:prSet/>
      <dgm:spPr/>
      <dgm:t>
        <a:bodyPr/>
        <a:lstStyle/>
        <a:p>
          <a:endParaRPr lang="en-US"/>
        </a:p>
      </dgm:t>
    </dgm:pt>
    <dgm:pt modelId="{64B7BAAD-787F-4A1B-9509-47B1F34F0E65}">
      <dgm:prSet/>
      <dgm:spPr>
        <a:solidFill>
          <a:schemeClr val="accent6">
            <a:lumMod val="60000"/>
            <a:lumOff val="40000"/>
          </a:schemeClr>
        </a:solidFill>
      </dgm:spPr>
      <dgm:t>
        <a:bodyPr/>
        <a:lstStyle/>
        <a:p>
          <a:r>
            <a:rPr lang="fr-FR"/>
            <a:t>Demander de procéder à nouveau au tirage au sort de l'emplacement du cachet sur les bulletins de vote</a:t>
          </a:r>
          <a:endParaRPr lang="en-US"/>
        </a:p>
      </dgm:t>
    </dgm:pt>
    <dgm:pt modelId="{1A3D3432-01FB-47B6-BB16-F0394713C81B}" type="parTrans" cxnId="{BD82788C-D629-400D-82FE-C3D4D91638DA}">
      <dgm:prSet/>
      <dgm:spPr/>
      <dgm:t>
        <a:bodyPr/>
        <a:lstStyle/>
        <a:p>
          <a:endParaRPr lang="en-US"/>
        </a:p>
      </dgm:t>
    </dgm:pt>
    <dgm:pt modelId="{38EA17A8-D418-44EF-A043-6DF565E0FBB8}" type="sibTrans" cxnId="{BD82788C-D629-400D-82FE-C3D4D91638DA}">
      <dgm:prSet/>
      <dgm:spPr/>
      <dgm:t>
        <a:bodyPr/>
        <a:lstStyle/>
        <a:p>
          <a:endParaRPr lang="en-US"/>
        </a:p>
      </dgm:t>
    </dgm:pt>
    <dgm:pt modelId="{25DA469E-5D6E-4409-B716-21B45EDC4C60}">
      <dgm:prSet/>
      <dgm:spPr>
        <a:solidFill>
          <a:schemeClr val="accent6">
            <a:lumMod val="60000"/>
            <a:lumOff val="40000"/>
          </a:schemeClr>
        </a:solidFill>
      </dgm:spPr>
      <dgm:t>
        <a:bodyPr/>
        <a:lstStyle/>
        <a:p>
          <a:r>
            <a:rPr lang="fr-FR"/>
            <a:t>Faire consigner leurs réclamations dans les procès-verbaux</a:t>
          </a:r>
          <a:endParaRPr lang="en-US"/>
        </a:p>
      </dgm:t>
    </dgm:pt>
    <dgm:pt modelId="{C08FCEDA-35AE-42E1-92EF-97462869677C}" type="parTrans" cxnId="{CA9CFD83-E031-41B9-AFB3-61F7E756B874}">
      <dgm:prSet/>
      <dgm:spPr/>
      <dgm:t>
        <a:bodyPr/>
        <a:lstStyle/>
        <a:p>
          <a:endParaRPr lang="en-US"/>
        </a:p>
      </dgm:t>
    </dgm:pt>
    <dgm:pt modelId="{E4F6754F-30C0-4A93-990D-1F367116BE9E}" type="sibTrans" cxnId="{CA9CFD83-E031-41B9-AFB3-61F7E756B874}">
      <dgm:prSet/>
      <dgm:spPr/>
      <dgm:t>
        <a:bodyPr/>
        <a:lstStyle/>
        <a:p>
          <a:endParaRPr lang="en-US"/>
        </a:p>
      </dgm:t>
    </dgm:pt>
    <dgm:pt modelId="{872B33A1-C81A-45FD-BCCB-B960B15E0296}" type="pres">
      <dgm:prSet presAssocID="{CBF28EF9-D75F-486C-8490-F6E386843A76}" presName="diagram" presStyleCnt="0">
        <dgm:presLayoutVars>
          <dgm:dir/>
          <dgm:resizeHandles val="exact"/>
        </dgm:presLayoutVars>
      </dgm:prSet>
      <dgm:spPr/>
    </dgm:pt>
    <dgm:pt modelId="{AC308A62-CDC4-433D-8BAC-180B2B17B49F}" type="pres">
      <dgm:prSet presAssocID="{D281DAED-6070-467B-9CBD-10F272142B1F}" presName="node" presStyleLbl="node1" presStyleIdx="0" presStyleCnt="6">
        <dgm:presLayoutVars>
          <dgm:bulletEnabled val="1"/>
        </dgm:presLayoutVars>
      </dgm:prSet>
      <dgm:spPr/>
    </dgm:pt>
    <dgm:pt modelId="{D24F66F2-2F75-4678-9BF1-C7ED3DB51390}" type="pres">
      <dgm:prSet presAssocID="{8F11F94B-07E5-4E1E-A84F-2FF0FA161AC9}" presName="sibTrans" presStyleCnt="0"/>
      <dgm:spPr/>
    </dgm:pt>
    <dgm:pt modelId="{FBCBCD9D-2785-4BDD-86A4-A6674CB9F266}" type="pres">
      <dgm:prSet presAssocID="{B105163B-EFE7-4E45-A3FD-A93EC7F6966A}" presName="node" presStyleLbl="node1" presStyleIdx="1" presStyleCnt="6">
        <dgm:presLayoutVars>
          <dgm:bulletEnabled val="1"/>
        </dgm:presLayoutVars>
      </dgm:prSet>
      <dgm:spPr/>
    </dgm:pt>
    <dgm:pt modelId="{729139D2-92F0-49C8-90A3-73E6817BB7F3}" type="pres">
      <dgm:prSet presAssocID="{27FB7BB4-4585-49A5-87BF-301AFA459DD3}" presName="sibTrans" presStyleCnt="0"/>
      <dgm:spPr/>
    </dgm:pt>
    <dgm:pt modelId="{5C864D91-00CE-47B2-B132-93DA1D4E7857}" type="pres">
      <dgm:prSet presAssocID="{F0CBF836-0019-4B1F-AAEF-CE037584B297}" presName="node" presStyleLbl="node1" presStyleIdx="2" presStyleCnt="6">
        <dgm:presLayoutVars>
          <dgm:bulletEnabled val="1"/>
        </dgm:presLayoutVars>
      </dgm:prSet>
      <dgm:spPr/>
    </dgm:pt>
    <dgm:pt modelId="{AEDDFC76-2739-4679-A49D-8FA0F8834BBE}" type="pres">
      <dgm:prSet presAssocID="{90EE9BE0-B8BD-4151-A1F7-0DE8C45EF2DA}" presName="sibTrans" presStyleCnt="0"/>
      <dgm:spPr/>
    </dgm:pt>
    <dgm:pt modelId="{923445AC-8DFB-44FE-A285-E585814FA8D8}" type="pres">
      <dgm:prSet presAssocID="{02EDA837-227C-4FFE-85E8-46153EB110C5}" presName="node" presStyleLbl="node1" presStyleIdx="3" presStyleCnt="6">
        <dgm:presLayoutVars>
          <dgm:bulletEnabled val="1"/>
        </dgm:presLayoutVars>
      </dgm:prSet>
      <dgm:spPr/>
    </dgm:pt>
    <dgm:pt modelId="{8CBE44E5-825D-447E-9557-FC3236F7D49D}" type="pres">
      <dgm:prSet presAssocID="{8C2455EE-26F2-4F2C-BC62-602792BE930F}" presName="sibTrans" presStyleCnt="0"/>
      <dgm:spPr/>
    </dgm:pt>
    <dgm:pt modelId="{D136AF5D-8C38-41BD-B81E-47E1023E79F0}" type="pres">
      <dgm:prSet presAssocID="{64B7BAAD-787F-4A1B-9509-47B1F34F0E65}" presName="node" presStyleLbl="node1" presStyleIdx="4" presStyleCnt="6">
        <dgm:presLayoutVars>
          <dgm:bulletEnabled val="1"/>
        </dgm:presLayoutVars>
      </dgm:prSet>
      <dgm:spPr/>
    </dgm:pt>
    <dgm:pt modelId="{D60842B2-8CC5-4FBE-A063-AC67421832AB}" type="pres">
      <dgm:prSet presAssocID="{38EA17A8-D418-44EF-A043-6DF565E0FBB8}" presName="sibTrans" presStyleCnt="0"/>
      <dgm:spPr/>
    </dgm:pt>
    <dgm:pt modelId="{1ED18FA2-EA20-4A9B-9368-E2370E8D5F6F}" type="pres">
      <dgm:prSet presAssocID="{25DA469E-5D6E-4409-B716-21B45EDC4C60}" presName="node" presStyleLbl="node1" presStyleIdx="5" presStyleCnt="6">
        <dgm:presLayoutVars>
          <dgm:bulletEnabled val="1"/>
        </dgm:presLayoutVars>
      </dgm:prSet>
      <dgm:spPr/>
    </dgm:pt>
  </dgm:ptLst>
  <dgm:cxnLst>
    <dgm:cxn modelId="{78F3390E-8FC8-44AC-A689-4F89CE916CE9}" type="presOf" srcId="{D281DAED-6070-467B-9CBD-10F272142B1F}" destId="{AC308A62-CDC4-433D-8BAC-180B2B17B49F}" srcOrd="0" destOrd="0" presId="urn:microsoft.com/office/officeart/2005/8/layout/default"/>
    <dgm:cxn modelId="{BF4F882F-E152-4CD9-BCE0-EB69EAC920AF}" srcId="{CBF28EF9-D75F-486C-8490-F6E386843A76}" destId="{02EDA837-227C-4FFE-85E8-46153EB110C5}" srcOrd="3" destOrd="0" parTransId="{540CAD64-58A0-4923-94AE-1F13B47C8BFC}" sibTransId="{8C2455EE-26F2-4F2C-BC62-602792BE930F}"/>
    <dgm:cxn modelId="{A4C3E934-2AB5-4676-8924-BB1FFDFCFA8A}" type="presOf" srcId="{B105163B-EFE7-4E45-A3FD-A93EC7F6966A}" destId="{FBCBCD9D-2785-4BDD-86A4-A6674CB9F266}" srcOrd="0" destOrd="0" presId="urn:microsoft.com/office/officeart/2005/8/layout/default"/>
    <dgm:cxn modelId="{AC66265E-457E-4D6F-AFF6-266A3FE915A9}" type="presOf" srcId="{64B7BAAD-787F-4A1B-9509-47B1F34F0E65}" destId="{D136AF5D-8C38-41BD-B81E-47E1023E79F0}" srcOrd="0" destOrd="0" presId="urn:microsoft.com/office/officeart/2005/8/layout/default"/>
    <dgm:cxn modelId="{CA13CB42-AE81-4B6E-9340-E9FA81D20929}" srcId="{CBF28EF9-D75F-486C-8490-F6E386843A76}" destId="{B105163B-EFE7-4E45-A3FD-A93EC7F6966A}" srcOrd="1" destOrd="0" parTransId="{D11C9727-0966-4D6E-BBD8-7EC4A244C0EB}" sibTransId="{27FB7BB4-4585-49A5-87BF-301AFA459DD3}"/>
    <dgm:cxn modelId="{CA9CFD83-E031-41B9-AFB3-61F7E756B874}" srcId="{CBF28EF9-D75F-486C-8490-F6E386843A76}" destId="{25DA469E-5D6E-4409-B716-21B45EDC4C60}" srcOrd="5" destOrd="0" parTransId="{C08FCEDA-35AE-42E1-92EF-97462869677C}" sibTransId="{E4F6754F-30C0-4A93-990D-1F367116BE9E}"/>
    <dgm:cxn modelId="{F4089C8A-36FE-4763-933D-DAE053095FB7}" type="presOf" srcId="{02EDA837-227C-4FFE-85E8-46153EB110C5}" destId="{923445AC-8DFB-44FE-A285-E585814FA8D8}" srcOrd="0" destOrd="0" presId="urn:microsoft.com/office/officeart/2005/8/layout/default"/>
    <dgm:cxn modelId="{BD82788C-D629-400D-82FE-C3D4D91638DA}" srcId="{CBF28EF9-D75F-486C-8490-F6E386843A76}" destId="{64B7BAAD-787F-4A1B-9509-47B1F34F0E65}" srcOrd="4" destOrd="0" parTransId="{1A3D3432-01FB-47B6-BB16-F0394713C81B}" sibTransId="{38EA17A8-D418-44EF-A043-6DF565E0FBB8}"/>
    <dgm:cxn modelId="{BA40ACB1-3C99-4B96-897F-82722ADD5F71}" srcId="{CBF28EF9-D75F-486C-8490-F6E386843A76}" destId="{F0CBF836-0019-4B1F-AAEF-CE037584B297}" srcOrd="2" destOrd="0" parTransId="{708E7130-F81C-48F8-A5D0-94A7AD999D08}" sibTransId="{90EE9BE0-B8BD-4151-A1F7-0DE8C45EF2DA}"/>
    <dgm:cxn modelId="{C156D2B9-3ED3-4B11-9053-29AC82F91E5A}" srcId="{CBF28EF9-D75F-486C-8490-F6E386843A76}" destId="{D281DAED-6070-467B-9CBD-10F272142B1F}" srcOrd="0" destOrd="0" parTransId="{9FB4B6C3-DC19-4547-A7AE-561C738CD34D}" sibTransId="{8F11F94B-07E5-4E1E-A84F-2FF0FA161AC9}"/>
    <dgm:cxn modelId="{35E2F0E3-756E-4085-8C4F-4064763B889F}" type="presOf" srcId="{CBF28EF9-D75F-486C-8490-F6E386843A76}" destId="{872B33A1-C81A-45FD-BCCB-B960B15E0296}" srcOrd="0" destOrd="0" presId="urn:microsoft.com/office/officeart/2005/8/layout/default"/>
    <dgm:cxn modelId="{344638EB-A2C5-4FB7-A5B7-3F2721BF51F5}" type="presOf" srcId="{F0CBF836-0019-4B1F-AAEF-CE037584B297}" destId="{5C864D91-00CE-47B2-B132-93DA1D4E7857}" srcOrd="0" destOrd="0" presId="urn:microsoft.com/office/officeart/2005/8/layout/default"/>
    <dgm:cxn modelId="{4AA2F3EB-A698-4310-BE2C-F02A80FAC026}" type="presOf" srcId="{25DA469E-5D6E-4409-B716-21B45EDC4C60}" destId="{1ED18FA2-EA20-4A9B-9368-E2370E8D5F6F}" srcOrd="0" destOrd="0" presId="urn:microsoft.com/office/officeart/2005/8/layout/default"/>
    <dgm:cxn modelId="{67268576-04CA-4593-AA67-EBFC5F109457}" type="presParOf" srcId="{872B33A1-C81A-45FD-BCCB-B960B15E0296}" destId="{AC308A62-CDC4-433D-8BAC-180B2B17B49F}" srcOrd="0" destOrd="0" presId="urn:microsoft.com/office/officeart/2005/8/layout/default"/>
    <dgm:cxn modelId="{5DABA093-82A1-41D1-8CFD-58F0BD753425}" type="presParOf" srcId="{872B33A1-C81A-45FD-BCCB-B960B15E0296}" destId="{D24F66F2-2F75-4678-9BF1-C7ED3DB51390}" srcOrd="1" destOrd="0" presId="urn:microsoft.com/office/officeart/2005/8/layout/default"/>
    <dgm:cxn modelId="{B75DB26E-A1BF-4DDC-BF40-810EF7247D18}" type="presParOf" srcId="{872B33A1-C81A-45FD-BCCB-B960B15E0296}" destId="{FBCBCD9D-2785-4BDD-86A4-A6674CB9F266}" srcOrd="2" destOrd="0" presId="urn:microsoft.com/office/officeart/2005/8/layout/default"/>
    <dgm:cxn modelId="{F521E7EA-94EE-4B85-9A87-AC691657D894}" type="presParOf" srcId="{872B33A1-C81A-45FD-BCCB-B960B15E0296}" destId="{729139D2-92F0-49C8-90A3-73E6817BB7F3}" srcOrd="3" destOrd="0" presId="urn:microsoft.com/office/officeart/2005/8/layout/default"/>
    <dgm:cxn modelId="{76A113FD-C5CB-49DA-B662-0344F7B37484}" type="presParOf" srcId="{872B33A1-C81A-45FD-BCCB-B960B15E0296}" destId="{5C864D91-00CE-47B2-B132-93DA1D4E7857}" srcOrd="4" destOrd="0" presId="urn:microsoft.com/office/officeart/2005/8/layout/default"/>
    <dgm:cxn modelId="{23B43931-411F-49A0-8C95-CBD5BE5B1488}" type="presParOf" srcId="{872B33A1-C81A-45FD-BCCB-B960B15E0296}" destId="{AEDDFC76-2739-4679-A49D-8FA0F8834BBE}" srcOrd="5" destOrd="0" presId="urn:microsoft.com/office/officeart/2005/8/layout/default"/>
    <dgm:cxn modelId="{2E7E25EB-1A2D-4ADA-8030-872654A2379E}" type="presParOf" srcId="{872B33A1-C81A-45FD-BCCB-B960B15E0296}" destId="{923445AC-8DFB-44FE-A285-E585814FA8D8}" srcOrd="6" destOrd="0" presId="urn:microsoft.com/office/officeart/2005/8/layout/default"/>
    <dgm:cxn modelId="{3D33751C-627E-4D70-A147-4FF17564FE13}" type="presParOf" srcId="{872B33A1-C81A-45FD-BCCB-B960B15E0296}" destId="{8CBE44E5-825D-447E-9557-FC3236F7D49D}" srcOrd="7" destOrd="0" presId="urn:microsoft.com/office/officeart/2005/8/layout/default"/>
    <dgm:cxn modelId="{123A3E96-52F0-4FFF-AE8B-2BA669CE8107}" type="presParOf" srcId="{872B33A1-C81A-45FD-BCCB-B960B15E0296}" destId="{D136AF5D-8C38-41BD-B81E-47E1023E79F0}" srcOrd="8" destOrd="0" presId="urn:microsoft.com/office/officeart/2005/8/layout/default"/>
    <dgm:cxn modelId="{B837F444-0A56-45F2-9845-6F4ADE5A2C68}" type="presParOf" srcId="{872B33A1-C81A-45FD-BCCB-B960B15E0296}" destId="{D60842B2-8CC5-4FBE-A063-AC67421832AB}" srcOrd="9" destOrd="0" presId="urn:microsoft.com/office/officeart/2005/8/layout/default"/>
    <dgm:cxn modelId="{D13539E7-0B37-4318-A538-E6507F7082A1}" type="presParOf" srcId="{872B33A1-C81A-45FD-BCCB-B960B15E0296}" destId="{1ED18FA2-EA20-4A9B-9368-E2370E8D5F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04C4E-7B74-4571-9FF6-C0DDEEB93C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339A28-EC89-4F2C-AC11-189C06B1947C}">
      <dgm:prSet/>
      <dgm:spPr>
        <a:solidFill>
          <a:srgbClr val="FF0000"/>
        </a:solidFill>
      </dgm:spPr>
      <dgm:t>
        <a:bodyPr/>
        <a:lstStyle/>
        <a:p>
          <a:r>
            <a:rPr lang="fr-FR"/>
            <a:t>Essayer d'influencer le vote des électeurs </a:t>
          </a:r>
          <a:endParaRPr lang="en-US"/>
        </a:p>
      </dgm:t>
    </dgm:pt>
    <dgm:pt modelId="{6866ECFE-DFCD-404D-8351-A99A6E183FBF}" type="parTrans" cxnId="{463D4A99-6AA4-430A-A9F9-826F246BEC3D}">
      <dgm:prSet/>
      <dgm:spPr/>
      <dgm:t>
        <a:bodyPr/>
        <a:lstStyle/>
        <a:p>
          <a:endParaRPr lang="en-US"/>
        </a:p>
      </dgm:t>
    </dgm:pt>
    <dgm:pt modelId="{CA85A769-0F18-4752-BB61-CCB1A3E358E9}" type="sibTrans" cxnId="{463D4A99-6AA4-430A-A9F9-826F246BEC3D}">
      <dgm:prSet/>
      <dgm:spPr/>
      <dgm:t>
        <a:bodyPr/>
        <a:lstStyle/>
        <a:p>
          <a:endParaRPr lang="en-US"/>
        </a:p>
      </dgm:t>
    </dgm:pt>
    <dgm:pt modelId="{0A1D43AC-379B-4972-B329-D8E4955F4F8B}">
      <dgm:prSet/>
      <dgm:spPr>
        <a:solidFill>
          <a:srgbClr val="FF0000"/>
        </a:solidFill>
      </dgm:spPr>
      <dgm:t>
        <a:bodyPr/>
        <a:lstStyle/>
        <a:p>
          <a:r>
            <a:rPr lang="fr-FR"/>
            <a:t>Utiliser des appareils tels qu'un téléphone mobile dans le local</a:t>
          </a:r>
          <a:endParaRPr lang="en-US"/>
        </a:p>
      </dgm:t>
    </dgm:pt>
    <dgm:pt modelId="{50980A65-6CF8-4615-A379-E52C3ACD95B8}" type="parTrans" cxnId="{707C070A-558B-4EC0-AC15-0D36AF5014B2}">
      <dgm:prSet/>
      <dgm:spPr/>
      <dgm:t>
        <a:bodyPr/>
        <a:lstStyle/>
        <a:p>
          <a:endParaRPr lang="en-US"/>
        </a:p>
      </dgm:t>
    </dgm:pt>
    <dgm:pt modelId="{7BFD64F8-EB8C-4068-8F2F-3B1579ED17DF}" type="sibTrans" cxnId="{707C070A-558B-4EC0-AC15-0D36AF5014B2}">
      <dgm:prSet/>
      <dgm:spPr/>
      <dgm:t>
        <a:bodyPr/>
        <a:lstStyle/>
        <a:p>
          <a:endParaRPr lang="en-US"/>
        </a:p>
      </dgm:t>
    </dgm:pt>
    <dgm:pt modelId="{C426E625-5652-44D7-9BE4-C29207C0D752}">
      <dgm:prSet/>
      <dgm:spPr>
        <a:solidFill>
          <a:srgbClr val="FF0000"/>
        </a:solidFill>
      </dgm:spPr>
      <dgm:t>
        <a:bodyPr/>
        <a:lstStyle/>
        <a:p>
          <a:r>
            <a:rPr lang="fr-FR"/>
            <a:t>Rester près de la table des assesseurs</a:t>
          </a:r>
          <a:endParaRPr lang="en-US"/>
        </a:p>
      </dgm:t>
    </dgm:pt>
    <dgm:pt modelId="{06DD3743-1618-4F05-A96F-C11F062E5C1C}" type="parTrans" cxnId="{C10FBA04-A5D4-4AEB-91AE-927AE77B5D51}">
      <dgm:prSet/>
      <dgm:spPr/>
      <dgm:t>
        <a:bodyPr/>
        <a:lstStyle/>
        <a:p>
          <a:endParaRPr lang="en-US"/>
        </a:p>
      </dgm:t>
    </dgm:pt>
    <dgm:pt modelId="{1AF7F39F-F360-43F4-A388-C6B8F3AAD26B}" type="sibTrans" cxnId="{C10FBA04-A5D4-4AEB-91AE-927AE77B5D51}">
      <dgm:prSet/>
      <dgm:spPr/>
      <dgm:t>
        <a:bodyPr/>
        <a:lstStyle/>
        <a:p>
          <a:endParaRPr lang="en-US"/>
        </a:p>
      </dgm:t>
    </dgm:pt>
    <dgm:pt modelId="{84D95315-C321-4709-8979-1D10779B6844}">
      <dgm:prSet/>
      <dgm:spPr>
        <a:solidFill>
          <a:srgbClr val="FF0000"/>
        </a:solidFill>
      </dgm:spPr>
      <dgm:t>
        <a:bodyPr/>
        <a:lstStyle/>
        <a:p>
          <a:r>
            <a:rPr lang="fr-FR"/>
            <a:t>Accompagner les électeurs à l'isoloir</a:t>
          </a:r>
          <a:endParaRPr lang="en-US"/>
        </a:p>
      </dgm:t>
    </dgm:pt>
    <dgm:pt modelId="{74963064-3753-4CF7-9143-660F92285036}" type="parTrans" cxnId="{227B2D2B-209F-40AB-83AA-23FF0B368C0E}">
      <dgm:prSet/>
      <dgm:spPr/>
      <dgm:t>
        <a:bodyPr/>
        <a:lstStyle/>
        <a:p>
          <a:endParaRPr lang="en-US"/>
        </a:p>
      </dgm:t>
    </dgm:pt>
    <dgm:pt modelId="{32B7675B-824D-4668-A96F-F3CAF8860375}" type="sibTrans" cxnId="{227B2D2B-209F-40AB-83AA-23FF0B368C0E}">
      <dgm:prSet/>
      <dgm:spPr/>
      <dgm:t>
        <a:bodyPr/>
        <a:lstStyle/>
        <a:p>
          <a:endParaRPr lang="en-US"/>
        </a:p>
      </dgm:t>
    </dgm:pt>
    <dgm:pt modelId="{DA4FEDB7-C236-4EB5-8C75-7459B30FDEF5}">
      <dgm:prSet/>
      <dgm:spPr>
        <a:solidFill>
          <a:srgbClr val="FF0000"/>
        </a:solidFill>
      </dgm:spPr>
      <dgm:t>
        <a:bodyPr/>
        <a:lstStyle/>
        <a:p>
          <a:r>
            <a:rPr lang="fr-FR"/>
            <a:t>Glisser des bulletins de vote dans l'urne</a:t>
          </a:r>
          <a:endParaRPr lang="en-US"/>
        </a:p>
      </dgm:t>
    </dgm:pt>
    <dgm:pt modelId="{FDD71143-D8BE-48BB-8A65-E9C40CEB40B1}" type="parTrans" cxnId="{B8141861-E3F3-4E04-95F6-E4A3FA6950D8}">
      <dgm:prSet/>
      <dgm:spPr/>
      <dgm:t>
        <a:bodyPr/>
        <a:lstStyle/>
        <a:p>
          <a:endParaRPr lang="en-US"/>
        </a:p>
      </dgm:t>
    </dgm:pt>
    <dgm:pt modelId="{15DD1E78-8203-43F8-997A-03C23B801040}" type="sibTrans" cxnId="{B8141861-E3F3-4E04-95F6-E4A3FA6950D8}">
      <dgm:prSet/>
      <dgm:spPr/>
      <dgm:t>
        <a:bodyPr/>
        <a:lstStyle/>
        <a:p>
          <a:endParaRPr lang="en-US"/>
        </a:p>
      </dgm:t>
    </dgm:pt>
    <dgm:pt modelId="{4D2A6CAA-0D29-41B4-8542-D462CFD57760}">
      <dgm:prSet/>
      <dgm:spPr>
        <a:solidFill>
          <a:srgbClr val="FF0000"/>
        </a:solidFill>
      </dgm:spPr>
      <dgm:t>
        <a:bodyPr/>
        <a:lstStyle/>
        <a:p>
          <a:r>
            <a:rPr lang="fr-FR"/>
            <a:t>Modifier les documents de l'élection d'une manière ou d'une autre (sauf en apposant leur signature</a:t>
          </a:r>
          <a:r>
            <a:rPr lang="fr-FR">
              <a:latin typeface="Arial Rounded MT Bold"/>
            </a:rPr>
            <a:t>)</a:t>
          </a:r>
          <a:endParaRPr lang="en-US"/>
        </a:p>
      </dgm:t>
    </dgm:pt>
    <dgm:pt modelId="{13B8F16D-A214-4B34-90DE-822CD8425DE9}" type="parTrans" cxnId="{9B0DE298-845E-4A66-8424-1772BC692A3C}">
      <dgm:prSet/>
      <dgm:spPr/>
      <dgm:t>
        <a:bodyPr/>
        <a:lstStyle/>
        <a:p>
          <a:endParaRPr lang="en-US"/>
        </a:p>
      </dgm:t>
    </dgm:pt>
    <dgm:pt modelId="{D37411BD-8B2C-454F-B473-52144639278D}" type="sibTrans" cxnId="{9B0DE298-845E-4A66-8424-1772BC692A3C}">
      <dgm:prSet/>
      <dgm:spPr/>
      <dgm:t>
        <a:bodyPr/>
        <a:lstStyle/>
        <a:p>
          <a:endParaRPr lang="en-US"/>
        </a:p>
      </dgm:t>
    </dgm:pt>
    <dgm:pt modelId="{1C2D91AE-D67D-47A2-AB57-ECE1A8102006}" type="pres">
      <dgm:prSet presAssocID="{94804C4E-7B74-4571-9FF6-C0DDEEB93C8F}" presName="diagram" presStyleCnt="0">
        <dgm:presLayoutVars>
          <dgm:dir/>
          <dgm:resizeHandles val="exact"/>
        </dgm:presLayoutVars>
      </dgm:prSet>
      <dgm:spPr/>
    </dgm:pt>
    <dgm:pt modelId="{F4EA4E20-8AB4-42EF-A2E1-687374896312}" type="pres">
      <dgm:prSet presAssocID="{44339A28-EC89-4F2C-AC11-189C06B1947C}" presName="node" presStyleLbl="node1" presStyleIdx="0" presStyleCnt="6">
        <dgm:presLayoutVars>
          <dgm:bulletEnabled val="1"/>
        </dgm:presLayoutVars>
      </dgm:prSet>
      <dgm:spPr/>
    </dgm:pt>
    <dgm:pt modelId="{7F387B75-48EA-4FC8-90C1-DD86B311E45F}" type="pres">
      <dgm:prSet presAssocID="{CA85A769-0F18-4752-BB61-CCB1A3E358E9}" presName="sibTrans" presStyleCnt="0"/>
      <dgm:spPr/>
    </dgm:pt>
    <dgm:pt modelId="{BE8F2D49-E691-41EB-B78B-1E71282D80F4}" type="pres">
      <dgm:prSet presAssocID="{0A1D43AC-379B-4972-B329-D8E4955F4F8B}" presName="node" presStyleLbl="node1" presStyleIdx="1" presStyleCnt="6">
        <dgm:presLayoutVars>
          <dgm:bulletEnabled val="1"/>
        </dgm:presLayoutVars>
      </dgm:prSet>
      <dgm:spPr/>
    </dgm:pt>
    <dgm:pt modelId="{EF365AB8-6191-4F8E-90B1-9224730FBE68}" type="pres">
      <dgm:prSet presAssocID="{7BFD64F8-EB8C-4068-8F2F-3B1579ED17DF}" presName="sibTrans" presStyleCnt="0"/>
      <dgm:spPr/>
    </dgm:pt>
    <dgm:pt modelId="{BC093829-0C6F-48A9-9A30-390ADCCA8692}" type="pres">
      <dgm:prSet presAssocID="{C426E625-5652-44D7-9BE4-C29207C0D752}" presName="node" presStyleLbl="node1" presStyleIdx="2" presStyleCnt="6">
        <dgm:presLayoutVars>
          <dgm:bulletEnabled val="1"/>
        </dgm:presLayoutVars>
      </dgm:prSet>
      <dgm:spPr/>
    </dgm:pt>
    <dgm:pt modelId="{CC1B7D3E-F271-4DDB-99C3-31B5170B671F}" type="pres">
      <dgm:prSet presAssocID="{1AF7F39F-F360-43F4-A388-C6B8F3AAD26B}" presName="sibTrans" presStyleCnt="0"/>
      <dgm:spPr/>
    </dgm:pt>
    <dgm:pt modelId="{197E75A3-F0FC-43CB-A2A1-EB74D918F178}" type="pres">
      <dgm:prSet presAssocID="{84D95315-C321-4709-8979-1D10779B6844}" presName="node" presStyleLbl="node1" presStyleIdx="3" presStyleCnt="6">
        <dgm:presLayoutVars>
          <dgm:bulletEnabled val="1"/>
        </dgm:presLayoutVars>
      </dgm:prSet>
      <dgm:spPr/>
    </dgm:pt>
    <dgm:pt modelId="{DF7D2705-730D-445B-A8C0-81C6541F6181}" type="pres">
      <dgm:prSet presAssocID="{32B7675B-824D-4668-A96F-F3CAF8860375}" presName="sibTrans" presStyleCnt="0"/>
      <dgm:spPr/>
    </dgm:pt>
    <dgm:pt modelId="{B01B9550-8433-425B-9DF5-21F6D4DF9B30}" type="pres">
      <dgm:prSet presAssocID="{DA4FEDB7-C236-4EB5-8C75-7459B30FDEF5}" presName="node" presStyleLbl="node1" presStyleIdx="4" presStyleCnt="6">
        <dgm:presLayoutVars>
          <dgm:bulletEnabled val="1"/>
        </dgm:presLayoutVars>
      </dgm:prSet>
      <dgm:spPr/>
    </dgm:pt>
    <dgm:pt modelId="{5AE7286F-CD4E-4CDB-9C4A-F98A92232D4A}" type="pres">
      <dgm:prSet presAssocID="{15DD1E78-8203-43F8-997A-03C23B801040}" presName="sibTrans" presStyleCnt="0"/>
      <dgm:spPr/>
    </dgm:pt>
    <dgm:pt modelId="{7A4C2CA4-642A-464C-83F7-D6D6C293F054}" type="pres">
      <dgm:prSet presAssocID="{4D2A6CAA-0D29-41B4-8542-D462CFD57760}" presName="node" presStyleLbl="node1" presStyleIdx="5" presStyleCnt="6">
        <dgm:presLayoutVars>
          <dgm:bulletEnabled val="1"/>
        </dgm:presLayoutVars>
      </dgm:prSet>
      <dgm:spPr/>
    </dgm:pt>
  </dgm:ptLst>
  <dgm:cxnLst>
    <dgm:cxn modelId="{C10FBA04-A5D4-4AEB-91AE-927AE77B5D51}" srcId="{94804C4E-7B74-4571-9FF6-C0DDEEB93C8F}" destId="{C426E625-5652-44D7-9BE4-C29207C0D752}" srcOrd="2" destOrd="0" parTransId="{06DD3743-1618-4F05-A96F-C11F062E5C1C}" sibTransId="{1AF7F39F-F360-43F4-A388-C6B8F3AAD26B}"/>
    <dgm:cxn modelId="{707C070A-558B-4EC0-AC15-0D36AF5014B2}" srcId="{94804C4E-7B74-4571-9FF6-C0DDEEB93C8F}" destId="{0A1D43AC-379B-4972-B329-D8E4955F4F8B}" srcOrd="1" destOrd="0" parTransId="{50980A65-6CF8-4615-A379-E52C3ACD95B8}" sibTransId="{7BFD64F8-EB8C-4068-8F2F-3B1579ED17DF}"/>
    <dgm:cxn modelId="{227B2D2B-209F-40AB-83AA-23FF0B368C0E}" srcId="{94804C4E-7B74-4571-9FF6-C0DDEEB93C8F}" destId="{84D95315-C321-4709-8979-1D10779B6844}" srcOrd="3" destOrd="0" parTransId="{74963064-3753-4CF7-9143-660F92285036}" sibTransId="{32B7675B-824D-4668-A96F-F3CAF8860375}"/>
    <dgm:cxn modelId="{1A8E6134-C063-400B-A800-B549049F82ED}" type="presOf" srcId="{94804C4E-7B74-4571-9FF6-C0DDEEB93C8F}" destId="{1C2D91AE-D67D-47A2-AB57-ECE1A8102006}" srcOrd="0" destOrd="0" presId="urn:microsoft.com/office/officeart/2005/8/layout/default"/>
    <dgm:cxn modelId="{B8141861-E3F3-4E04-95F6-E4A3FA6950D8}" srcId="{94804C4E-7B74-4571-9FF6-C0DDEEB93C8F}" destId="{DA4FEDB7-C236-4EB5-8C75-7459B30FDEF5}" srcOrd="4" destOrd="0" parTransId="{FDD71143-D8BE-48BB-8A65-E9C40CEB40B1}" sibTransId="{15DD1E78-8203-43F8-997A-03C23B801040}"/>
    <dgm:cxn modelId="{6415D244-7B20-46CE-898B-112680169984}" type="presOf" srcId="{C426E625-5652-44D7-9BE4-C29207C0D752}" destId="{BC093829-0C6F-48A9-9A30-390ADCCA8692}" srcOrd="0" destOrd="0" presId="urn:microsoft.com/office/officeart/2005/8/layout/default"/>
    <dgm:cxn modelId="{B0E9074C-9EDE-4D3D-94A0-CA09E4088D1F}" type="presOf" srcId="{84D95315-C321-4709-8979-1D10779B6844}" destId="{197E75A3-F0FC-43CB-A2A1-EB74D918F178}" srcOrd="0" destOrd="0" presId="urn:microsoft.com/office/officeart/2005/8/layout/default"/>
    <dgm:cxn modelId="{9DF01984-B2F2-46EA-8E1D-91FF2A9FB4B9}" type="presOf" srcId="{0A1D43AC-379B-4972-B329-D8E4955F4F8B}" destId="{BE8F2D49-E691-41EB-B78B-1E71282D80F4}" srcOrd="0" destOrd="0" presId="urn:microsoft.com/office/officeart/2005/8/layout/default"/>
    <dgm:cxn modelId="{ABEC5587-2178-4863-A884-3E89C03BC261}" type="presOf" srcId="{4D2A6CAA-0D29-41B4-8542-D462CFD57760}" destId="{7A4C2CA4-642A-464C-83F7-D6D6C293F054}" srcOrd="0" destOrd="0" presId="urn:microsoft.com/office/officeart/2005/8/layout/default"/>
    <dgm:cxn modelId="{9B0DE298-845E-4A66-8424-1772BC692A3C}" srcId="{94804C4E-7B74-4571-9FF6-C0DDEEB93C8F}" destId="{4D2A6CAA-0D29-41B4-8542-D462CFD57760}" srcOrd="5" destOrd="0" parTransId="{13B8F16D-A214-4B34-90DE-822CD8425DE9}" sibTransId="{D37411BD-8B2C-454F-B473-52144639278D}"/>
    <dgm:cxn modelId="{463D4A99-6AA4-430A-A9F9-826F246BEC3D}" srcId="{94804C4E-7B74-4571-9FF6-C0DDEEB93C8F}" destId="{44339A28-EC89-4F2C-AC11-189C06B1947C}" srcOrd="0" destOrd="0" parTransId="{6866ECFE-DFCD-404D-8351-A99A6E183FBF}" sibTransId="{CA85A769-0F18-4752-BB61-CCB1A3E358E9}"/>
    <dgm:cxn modelId="{7CBE82A9-1E55-40A0-A593-198460D0C9A3}" type="presOf" srcId="{44339A28-EC89-4F2C-AC11-189C06B1947C}" destId="{F4EA4E20-8AB4-42EF-A2E1-687374896312}" srcOrd="0" destOrd="0" presId="urn:microsoft.com/office/officeart/2005/8/layout/default"/>
    <dgm:cxn modelId="{950199F5-6F6E-4822-A25D-6BD98619148C}" type="presOf" srcId="{DA4FEDB7-C236-4EB5-8C75-7459B30FDEF5}" destId="{B01B9550-8433-425B-9DF5-21F6D4DF9B30}" srcOrd="0" destOrd="0" presId="urn:microsoft.com/office/officeart/2005/8/layout/default"/>
    <dgm:cxn modelId="{671726DD-8A0C-491E-A9EB-7AE0580A3C01}" type="presParOf" srcId="{1C2D91AE-D67D-47A2-AB57-ECE1A8102006}" destId="{F4EA4E20-8AB4-42EF-A2E1-687374896312}" srcOrd="0" destOrd="0" presId="urn:microsoft.com/office/officeart/2005/8/layout/default"/>
    <dgm:cxn modelId="{B162932A-514B-4EB3-87BC-DB689C24A8F1}" type="presParOf" srcId="{1C2D91AE-D67D-47A2-AB57-ECE1A8102006}" destId="{7F387B75-48EA-4FC8-90C1-DD86B311E45F}" srcOrd="1" destOrd="0" presId="urn:microsoft.com/office/officeart/2005/8/layout/default"/>
    <dgm:cxn modelId="{8C33B5F9-B911-4480-892B-2392199CEF16}" type="presParOf" srcId="{1C2D91AE-D67D-47A2-AB57-ECE1A8102006}" destId="{BE8F2D49-E691-41EB-B78B-1E71282D80F4}" srcOrd="2" destOrd="0" presId="urn:microsoft.com/office/officeart/2005/8/layout/default"/>
    <dgm:cxn modelId="{FFE42524-DFAB-49A5-A2B6-8D6B571091CB}" type="presParOf" srcId="{1C2D91AE-D67D-47A2-AB57-ECE1A8102006}" destId="{EF365AB8-6191-4F8E-90B1-9224730FBE68}" srcOrd="3" destOrd="0" presId="urn:microsoft.com/office/officeart/2005/8/layout/default"/>
    <dgm:cxn modelId="{0EEBA907-07FB-4BAF-9027-FD3C8103ED6A}" type="presParOf" srcId="{1C2D91AE-D67D-47A2-AB57-ECE1A8102006}" destId="{BC093829-0C6F-48A9-9A30-390ADCCA8692}" srcOrd="4" destOrd="0" presId="urn:microsoft.com/office/officeart/2005/8/layout/default"/>
    <dgm:cxn modelId="{4607FC44-D2E4-498F-AF4F-C426D368A518}" type="presParOf" srcId="{1C2D91AE-D67D-47A2-AB57-ECE1A8102006}" destId="{CC1B7D3E-F271-4DDB-99C3-31B5170B671F}" srcOrd="5" destOrd="0" presId="urn:microsoft.com/office/officeart/2005/8/layout/default"/>
    <dgm:cxn modelId="{E7B47C0B-DE11-42CD-A01C-717CE339E120}" type="presParOf" srcId="{1C2D91AE-D67D-47A2-AB57-ECE1A8102006}" destId="{197E75A3-F0FC-43CB-A2A1-EB74D918F178}" srcOrd="6" destOrd="0" presId="urn:microsoft.com/office/officeart/2005/8/layout/default"/>
    <dgm:cxn modelId="{F529EF06-016D-41CB-8198-5A4638D6A06E}" type="presParOf" srcId="{1C2D91AE-D67D-47A2-AB57-ECE1A8102006}" destId="{DF7D2705-730D-445B-A8C0-81C6541F6181}" srcOrd="7" destOrd="0" presId="urn:microsoft.com/office/officeart/2005/8/layout/default"/>
    <dgm:cxn modelId="{95EA0AA8-B796-44AF-95D5-415A00EF01F2}" type="presParOf" srcId="{1C2D91AE-D67D-47A2-AB57-ECE1A8102006}" destId="{B01B9550-8433-425B-9DF5-21F6D4DF9B30}" srcOrd="8" destOrd="0" presId="urn:microsoft.com/office/officeart/2005/8/layout/default"/>
    <dgm:cxn modelId="{F6E513D0-768A-47E3-AC1B-07D45CEF8D3D}" type="presParOf" srcId="{1C2D91AE-D67D-47A2-AB57-ECE1A8102006}" destId="{5AE7286F-CD4E-4CDB-9C4A-F98A92232D4A}" srcOrd="9" destOrd="0" presId="urn:microsoft.com/office/officeart/2005/8/layout/default"/>
    <dgm:cxn modelId="{3E0D8B1A-6A40-49B0-8747-DF6373AF28B0}" type="presParOf" srcId="{1C2D91AE-D67D-47A2-AB57-ECE1A8102006}" destId="{7A4C2CA4-642A-464C-83F7-D6D6C293F05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30E7E-0578-48A5-A2AF-DA471634C8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A201185-6D6D-41C1-943A-479F3D0A27CF}">
      <dgm:prSet/>
      <dgm:spPr>
        <a:solidFill>
          <a:schemeClr val="accent6">
            <a:lumMod val="60000"/>
            <a:lumOff val="40000"/>
          </a:schemeClr>
        </a:solidFill>
      </dgm:spPr>
      <dgm:t>
        <a:bodyPr/>
        <a:lstStyle/>
        <a:p>
          <a:r>
            <a:rPr lang="fr-BE"/>
            <a:t>Commencez par faire contresigner par les assesseurs et les témoins l’annexe au procès-verbal « Etat des installations électorales ».</a:t>
          </a:r>
          <a:endParaRPr lang="en-US"/>
        </a:p>
      </dgm:t>
    </dgm:pt>
    <dgm:pt modelId="{3479940D-2C89-46AE-B369-81CED15AFBEB}" type="parTrans" cxnId="{B7453EAA-E95A-49C5-8BAC-CFBA13A281E6}">
      <dgm:prSet/>
      <dgm:spPr/>
      <dgm:t>
        <a:bodyPr/>
        <a:lstStyle/>
        <a:p>
          <a:endParaRPr lang="en-US"/>
        </a:p>
      </dgm:t>
    </dgm:pt>
    <dgm:pt modelId="{39F1068A-E21A-4FE8-9B83-A47EA09516F6}" type="sibTrans" cxnId="{B7453EAA-E95A-49C5-8BAC-CFBA13A281E6}">
      <dgm:prSet/>
      <dgm:spPr/>
      <dgm:t>
        <a:bodyPr/>
        <a:lstStyle/>
        <a:p>
          <a:endParaRPr lang="en-US"/>
        </a:p>
      </dgm:t>
    </dgm:pt>
    <dgm:pt modelId="{3963ACB1-3B6B-46A9-AAA7-F861A1F0864F}">
      <dgm:prSet/>
      <dgm:spPr>
        <a:solidFill>
          <a:schemeClr val="accent6">
            <a:lumMod val="60000"/>
            <a:lumOff val="40000"/>
          </a:schemeClr>
        </a:solidFill>
      </dgm:spPr>
      <dgm:t>
        <a:bodyPr/>
        <a:lstStyle/>
        <a:p>
          <a:r>
            <a:rPr lang="fr-BE"/>
            <a:t>Mentionnez cette opération au procès-verbal.</a:t>
          </a:r>
          <a:endParaRPr lang="en-US"/>
        </a:p>
      </dgm:t>
    </dgm:pt>
    <dgm:pt modelId="{D7D55753-BCBD-49FF-BB47-ADC80830ABE9}" type="parTrans" cxnId="{921FD46A-DE5F-42F7-85C3-630BBCABE000}">
      <dgm:prSet/>
      <dgm:spPr/>
      <dgm:t>
        <a:bodyPr/>
        <a:lstStyle/>
        <a:p>
          <a:endParaRPr lang="en-US"/>
        </a:p>
      </dgm:t>
    </dgm:pt>
    <dgm:pt modelId="{1F6A787B-A2CA-4FF0-B77D-D4798E3D9F4B}" type="sibTrans" cxnId="{921FD46A-DE5F-42F7-85C3-630BBCABE000}">
      <dgm:prSet/>
      <dgm:spPr/>
      <dgm:t>
        <a:bodyPr/>
        <a:lstStyle/>
        <a:p>
          <a:endParaRPr lang="en-US"/>
        </a:p>
      </dgm:t>
    </dgm:pt>
    <dgm:pt modelId="{ED0154A6-7109-41A0-A55B-B605719DE322}">
      <dgm:prSet/>
      <dgm:spPr>
        <a:solidFill>
          <a:schemeClr val="accent6">
            <a:lumMod val="60000"/>
            <a:lumOff val="40000"/>
          </a:schemeClr>
        </a:solidFill>
      </dgm:spPr>
      <dgm:t>
        <a:bodyPr/>
        <a:lstStyle/>
        <a:p>
          <a:r>
            <a:rPr lang="fr-BE"/>
            <a:t>Complétez ensuite le procès-verbal au fur et à mesure des opérations. </a:t>
          </a:r>
          <a:endParaRPr lang="en-US"/>
        </a:p>
      </dgm:t>
    </dgm:pt>
    <dgm:pt modelId="{349A7B4A-3DBD-480D-B8F8-C7B87F6FA832}" type="parTrans" cxnId="{15E20F08-66F2-498A-81CD-DD0716BC0FCA}">
      <dgm:prSet/>
      <dgm:spPr/>
      <dgm:t>
        <a:bodyPr/>
        <a:lstStyle/>
        <a:p>
          <a:endParaRPr lang="en-US"/>
        </a:p>
      </dgm:t>
    </dgm:pt>
    <dgm:pt modelId="{F310886F-B816-40CC-B01C-A49841A26C01}" type="sibTrans" cxnId="{15E20F08-66F2-498A-81CD-DD0716BC0FCA}">
      <dgm:prSet/>
      <dgm:spPr/>
      <dgm:t>
        <a:bodyPr/>
        <a:lstStyle/>
        <a:p>
          <a:endParaRPr lang="en-US"/>
        </a:p>
      </dgm:t>
    </dgm:pt>
    <dgm:pt modelId="{E300EB3F-15C8-47AD-9B87-069DFF94862A}" type="pres">
      <dgm:prSet presAssocID="{A4930E7E-0578-48A5-A2AF-DA471634C81B}" presName="outerComposite" presStyleCnt="0">
        <dgm:presLayoutVars>
          <dgm:chMax val="5"/>
          <dgm:dir/>
          <dgm:resizeHandles val="exact"/>
        </dgm:presLayoutVars>
      </dgm:prSet>
      <dgm:spPr/>
    </dgm:pt>
    <dgm:pt modelId="{A7B69D3D-DD2F-4AD0-8C98-18279E0A91B3}" type="pres">
      <dgm:prSet presAssocID="{A4930E7E-0578-48A5-A2AF-DA471634C81B}" presName="dummyMaxCanvas" presStyleCnt="0">
        <dgm:presLayoutVars/>
      </dgm:prSet>
      <dgm:spPr/>
    </dgm:pt>
    <dgm:pt modelId="{10B11832-46D3-425E-AE9F-C80E873551BE}" type="pres">
      <dgm:prSet presAssocID="{A4930E7E-0578-48A5-A2AF-DA471634C81B}" presName="ThreeNodes_1" presStyleLbl="node1" presStyleIdx="0" presStyleCnt="3">
        <dgm:presLayoutVars>
          <dgm:bulletEnabled val="1"/>
        </dgm:presLayoutVars>
      </dgm:prSet>
      <dgm:spPr/>
    </dgm:pt>
    <dgm:pt modelId="{BF62D17D-8022-4015-B89B-FC6C5FEFCA50}" type="pres">
      <dgm:prSet presAssocID="{A4930E7E-0578-48A5-A2AF-DA471634C81B}" presName="ThreeNodes_2" presStyleLbl="node1" presStyleIdx="1" presStyleCnt="3">
        <dgm:presLayoutVars>
          <dgm:bulletEnabled val="1"/>
        </dgm:presLayoutVars>
      </dgm:prSet>
      <dgm:spPr/>
    </dgm:pt>
    <dgm:pt modelId="{9F2F584C-FF68-43F7-98DD-2E3B82AA5820}" type="pres">
      <dgm:prSet presAssocID="{A4930E7E-0578-48A5-A2AF-DA471634C81B}" presName="ThreeNodes_3" presStyleLbl="node1" presStyleIdx="2" presStyleCnt="3">
        <dgm:presLayoutVars>
          <dgm:bulletEnabled val="1"/>
        </dgm:presLayoutVars>
      </dgm:prSet>
      <dgm:spPr/>
    </dgm:pt>
    <dgm:pt modelId="{950BD25B-81A6-4B75-9125-699A2702A552}" type="pres">
      <dgm:prSet presAssocID="{A4930E7E-0578-48A5-A2AF-DA471634C81B}" presName="ThreeConn_1-2" presStyleLbl="fgAccFollowNode1" presStyleIdx="0" presStyleCnt="2">
        <dgm:presLayoutVars>
          <dgm:bulletEnabled val="1"/>
        </dgm:presLayoutVars>
      </dgm:prSet>
      <dgm:spPr/>
    </dgm:pt>
    <dgm:pt modelId="{44E0F7AE-F3DD-4D06-B57C-89934E1D696E}" type="pres">
      <dgm:prSet presAssocID="{A4930E7E-0578-48A5-A2AF-DA471634C81B}" presName="ThreeConn_2-3" presStyleLbl="fgAccFollowNode1" presStyleIdx="1" presStyleCnt="2">
        <dgm:presLayoutVars>
          <dgm:bulletEnabled val="1"/>
        </dgm:presLayoutVars>
      </dgm:prSet>
      <dgm:spPr/>
    </dgm:pt>
    <dgm:pt modelId="{F3DA68D0-F34F-483B-8924-57AFD271A588}" type="pres">
      <dgm:prSet presAssocID="{A4930E7E-0578-48A5-A2AF-DA471634C81B}" presName="ThreeNodes_1_text" presStyleLbl="node1" presStyleIdx="2" presStyleCnt="3">
        <dgm:presLayoutVars>
          <dgm:bulletEnabled val="1"/>
        </dgm:presLayoutVars>
      </dgm:prSet>
      <dgm:spPr/>
    </dgm:pt>
    <dgm:pt modelId="{0E717A9A-BD8D-49FA-A3ED-F96332799DB0}" type="pres">
      <dgm:prSet presAssocID="{A4930E7E-0578-48A5-A2AF-DA471634C81B}" presName="ThreeNodes_2_text" presStyleLbl="node1" presStyleIdx="2" presStyleCnt="3">
        <dgm:presLayoutVars>
          <dgm:bulletEnabled val="1"/>
        </dgm:presLayoutVars>
      </dgm:prSet>
      <dgm:spPr/>
    </dgm:pt>
    <dgm:pt modelId="{EA7E2EAA-E16B-408A-A2E4-2DDB9EDF8DBB}" type="pres">
      <dgm:prSet presAssocID="{A4930E7E-0578-48A5-A2AF-DA471634C81B}" presName="ThreeNodes_3_text" presStyleLbl="node1" presStyleIdx="2" presStyleCnt="3">
        <dgm:presLayoutVars>
          <dgm:bulletEnabled val="1"/>
        </dgm:presLayoutVars>
      </dgm:prSet>
      <dgm:spPr/>
    </dgm:pt>
  </dgm:ptLst>
  <dgm:cxnLst>
    <dgm:cxn modelId="{15E20F08-66F2-498A-81CD-DD0716BC0FCA}" srcId="{A4930E7E-0578-48A5-A2AF-DA471634C81B}" destId="{ED0154A6-7109-41A0-A55B-B605719DE322}" srcOrd="2" destOrd="0" parTransId="{349A7B4A-3DBD-480D-B8F8-C7B87F6FA832}" sibTransId="{F310886F-B816-40CC-B01C-A49841A26C01}"/>
    <dgm:cxn modelId="{BBD19F11-0745-4900-A272-4A354E1024BD}" type="presOf" srcId="{2A201185-6D6D-41C1-943A-479F3D0A27CF}" destId="{10B11832-46D3-425E-AE9F-C80E873551BE}" srcOrd="0" destOrd="0" presId="urn:microsoft.com/office/officeart/2005/8/layout/vProcess5"/>
    <dgm:cxn modelId="{3C980C6A-D4B9-4B35-9560-02801E1902B9}" type="presOf" srcId="{2A201185-6D6D-41C1-943A-479F3D0A27CF}" destId="{F3DA68D0-F34F-483B-8924-57AFD271A588}" srcOrd="1" destOrd="0" presId="urn:microsoft.com/office/officeart/2005/8/layout/vProcess5"/>
    <dgm:cxn modelId="{921FD46A-DE5F-42F7-85C3-630BBCABE000}" srcId="{A4930E7E-0578-48A5-A2AF-DA471634C81B}" destId="{3963ACB1-3B6B-46A9-AAA7-F861A1F0864F}" srcOrd="1" destOrd="0" parTransId="{D7D55753-BCBD-49FF-BB47-ADC80830ABE9}" sibTransId="{1F6A787B-A2CA-4FF0-B77D-D4798E3D9F4B}"/>
    <dgm:cxn modelId="{BD094F4C-6A02-4206-8FB9-52B556C78DCF}" type="presOf" srcId="{ED0154A6-7109-41A0-A55B-B605719DE322}" destId="{EA7E2EAA-E16B-408A-A2E4-2DDB9EDF8DBB}" srcOrd="1" destOrd="0" presId="urn:microsoft.com/office/officeart/2005/8/layout/vProcess5"/>
    <dgm:cxn modelId="{1AD2DE53-378D-4269-851D-DDB758835A22}" type="presOf" srcId="{3963ACB1-3B6B-46A9-AAA7-F861A1F0864F}" destId="{0E717A9A-BD8D-49FA-A3ED-F96332799DB0}" srcOrd="1" destOrd="0" presId="urn:microsoft.com/office/officeart/2005/8/layout/vProcess5"/>
    <dgm:cxn modelId="{24DA3479-6287-4306-BB42-638F7FBC9F51}" type="presOf" srcId="{39F1068A-E21A-4FE8-9B83-A47EA09516F6}" destId="{950BD25B-81A6-4B75-9125-699A2702A552}" srcOrd="0" destOrd="0" presId="urn:microsoft.com/office/officeart/2005/8/layout/vProcess5"/>
    <dgm:cxn modelId="{528BE99B-EC6B-4E59-A780-298DC6575807}" type="presOf" srcId="{1F6A787B-A2CA-4FF0-B77D-D4798E3D9F4B}" destId="{44E0F7AE-F3DD-4D06-B57C-89934E1D696E}" srcOrd="0" destOrd="0" presId="urn:microsoft.com/office/officeart/2005/8/layout/vProcess5"/>
    <dgm:cxn modelId="{B7453EAA-E95A-49C5-8BAC-CFBA13A281E6}" srcId="{A4930E7E-0578-48A5-A2AF-DA471634C81B}" destId="{2A201185-6D6D-41C1-943A-479F3D0A27CF}" srcOrd="0" destOrd="0" parTransId="{3479940D-2C89-46AE-B369-81CED15AFBEB}" sibTransId="{39F1068A-E21A-4FE8-9B83-A47EA09516F6}"/>
    <dgm:cxn modelId="{83146BB8-3F34-43E3-81DC-9278D0308589}" type="presOf" srcId="{ED0154A6-7109-41A0-A55B-B605719DE322}" destId="{9F2F584C-FF68-43F7-98DD-2E3B82AA5820}" srcOrd="0" destOrd="0" presId="urn:microsoft.com/office/officeart/2005/8/layout/vProcess5"/>
    <dgm:cxn modelId="{9C73FAD7-562C-40CE-939B-BDF405F08A4E}" type="presOf" srcId="{A4930E7E-0578-48A5-A2AF-DA471634C81B}" destId="{E300EB3F-15C8-47AD-9B87-069DFF94862A}" srcOrd="0" destOrd="0" presId="urn:microsoft.com/office/officeart/2005/8/layout/vProcess5"/>
    <dgm:cxn modelId="{30DF0BD9-C03A-4FEF-9C6F-8048CB90FA94}" type="presOf" srcId="{3963ACB1-3B6B-46A9-AAA7-F861A1F0864F}" destId="{BF62D17D-8022-4015-B89B-FC6C5FEFCA50}" srcOrd="0" destOrd="0" presId="urn:microsoft.com/office/officeart/2005/8/layout/vProcess5"/>
    <dgm:cxn modelId="{8B79F743-93DC-4EBD-B540-39FFF991F144}" type="presParOf" srcId="{E300EB3F-15C8-47AD-9B87-069DFF94862A}" destId="{A7B69D3D-DD2F-4AD0-8C98-18279E0A91B3}" srcOrd="0" destOrd="0" presId="urn:microsoft.com/office/officeart/2005/8/layout/vProcess5"/>
    <dgm:cxn modelId="{C76929E4-A040-4B04-AC45-A501C4C117B5}" type="presParOf" srcId="{E300EB3F-15C8-47AD-9B87-069DFF94862A}" destId="{10B11832-46D3-425E-AE9F-C80E873551BE}" srcOrd="1" destOrd="0" presId="urn:microsoft.com/office/officeart/2005/8/layout/vProcess5"/>
    <dgm:cxn modelId="{49C9B6E5-40E7-4E40-8139-D5A76DDE5D3F}" type="presParOf" srcId="{E300EB3F-15C8-47AD-9B87-069DFF94862A}" destId="{BF62D17D-8022-4015-B89B-FC6C5FEFCA50}" srcOrd="2" destOrd="0" presId="urn:microsoft.com/office/officeart/2005/8/layout/vProcess5"/>
    <dgm:cxn modelId="{8BE6E6BE-CE8F-46ED-8D60-82E8639D4506}" type="presParOf" srcId="{E300EB3F-15C8-47AD-9B87-069DFF94862A}" destId="{9F2F584C-FF68-43F7-98DD-2E3B82AA5820}" srcOrd="3" destOrd="0" presId="urn:microsoft.com/office/officeart/2005/8/layout/vProcess5"/>
    <dgm:cxn modelId="{EA562E16-FFCD-41B7-A7AE-BD124F5FA888}" type="presParOf" srcId="{E300EB3F-15C8-47AD-9B87-069DFF94862A}" destId="{950BD25B-81A6-4B75-9125-699A2702A552}" srcOrd="4" destOrd="0" presId="urn:microsoft.com/office/officeart/2005/8/layout/vProcess5"/>
    <dgm:cxn modelId="{0F17AB90-8FF8-4945-B341-00B23F2A3164}" type="presParOf" srcId="{E300EB3F-15C8-47AD-9B87-069DFF94862A}" destId="{44E0F7AE-F3DD-4D06-B57C-89934E1D696E}" srcOrd="5" destOrd="0" presId="urn:microsoft.com/office/officeart/2005/8/layout/vProcess5"/>
    <dgm:cxn modelId="{24E8388F-60AF-41C5-AD88-FA2FFCD629D6}" type="presParOf" srcId="{E300EB3F-15C8-47AD-9B87-069DFF94862A}" destId="{F3DA68D0-F34F-483B-8924-57AFD271A588}" srcOrd="6" destOrd="0" presId="urn:microsoft.com/office/officeart/2005/8/layout/vProcess5"/>
    <dgm:cxn modelId="{F5110794-26DD-4526-8159-527219F2ED16}" type="presParOf" srcId="{E300EB3F-15C8-47AD-9B87-069DFF94862A}" destId="{0E717A9A-BD8D-49FA-A3ED-F96332799DB0}" srcOrd="7" destOrd="0" presId="urn:microsoft.com/office/officeart/2005/8/layout/vProcess5"/>
    <dgm:cxn modelId="{B8A4C4E9-9D3B-4771-B1BF-7148B7B10BC0}" type="presParOf" srcId="{E300EB3F-15C8-47AD-9B87-069DFF94862A}" destId="{EA7E2EAA-E16B-408A-A2E4-2DDB9EDF8DB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64C82-7E8B-44C1-9CED-8A40B60FE014}" type="doc">
      <dgm:prSet loTypeId="urn:microsoft.com/office/officeart/2005/8/layout/hProcess11" loCatId="process" qsTypeId="urn:microsoft.com/office/officeart/2005/8/quickstyle/simple5" qsCatId="simple" csTypeId="urn:microsoft.com/office/officeart/2005/8/colors/accent0_3" csCatId="mainScheme" phldr="1"/>
      <dgm:spPr/>
      <dgm:t>
        <a:bodyPr/>
        <a:lstStyle/>
        <a:p>
          <a:endParaRPr lang="fr-FR"/>
        </a:p>
      </dgm:t>
    </dgm:pt>
    <dgm:pt modelId="{6F6919F9-1BD1-4DA5-ABE3-FFC087A7F321}">
      <dgm:prSet custT="1"/>
      <dgm:spPr>
        <a:ln>
          <a:solidFill>
            <a:srgbClr val="3D4E66"/>
          </a:solidFill>
        </a:ln>
      </dgm:spPr>
      <dgm:t>
        <a:bodyPr/>
        <a:lstStyle/>
        <a:p>
          <a:pPr algn="ctr" rtl="0"/>
          <a:r>
            <a:rPr lang="fr-BE" sz="1400" b="0" i="1" cap="none" spc="0">
              <a:ln w="0"/>
              <a:effectLst>
                <a:outerShdw blurRad="38100" dist="38100" dir="2700000" algn="tl">
                  <a:srgbClr val="000000">
                    <a:alpha val="43137"/>
                  </a:srgbClr>
                </a:outerShdw>
              </a:effectLst>
            </a:rPr>
            <a:t>Assesseur 1</a:t>
          </a:r>
        </a:p>
        <a:p>
          <a:pPr algn="ctr" rtl="0"/>
          <a:r>
            <a:rPr lang="fr-BE" sz="1400" b="0" cap="none" spc="0">
              <a:ln w="0"/>
              <a:effectLst/>
            </a:rPr>
            <a:t>Reçoit les convocations et documents d’identité* des électeurs et les oriente</a:t>
          </a:r>
          <a:endParaRPr lang="fr-BE" sz="1600" b="0" i="1" cap="none" spc="0">
            <a:ln w="0"/>
            <a:effectLst/>
          </a:endParaRPr>
        </a:p>
      </dgm:t>
    </dgm:pt>
    <dgm:pt modelId="{51BB3625-39D8-4BEC-A364-7F95F4E5EA7B}" type="parTrans" cxnId="{41841E86-59BF-4855-8C72-F03A4FD08388}">
      <dgm:prSet/>
      <dgm:spPr/>
      <dgm:t>
        <a:bodyPr/>
        <a:lstStyle/>
        <a:p>
          <a:endParaRPr lang="fr-FR" b="0" cap="none" spc="0">
            <a:ln w="0"/>
            <a:solidFill>
              <a:schemeClr val="tx1"/>
            </a:solidFill>
            <a:effectLst/>
          </a:endParaRPr>
        </a:p>
      </dgm:t>
    </dgm:pt>
    <dgm:pt modelId="{134DC9D6-9BBD-40D8-B6A0-A1B2A2800E07}" type="sibTrans" cxnId="{41841E86-59BF-4855-8C72-F03A4FD08388}">
      <dgm:prSet/>
      <dgm:spPr/>
      <dgm:t>
        <a:bodyPr/>
        <a:lstStyle/>
        <a:p>
          <a:endParaRPr lang="fr-FR" b="0" cap="none" spc="0">
            <a:ln w="0"/>
            <a:solidFill>
              <a:schemeClr val="tx1"/>
            </a:solidFill>
            <a:effectLst/>
          </a:endParaRPr>
        </a:p>
      </dgm:t>
    </dgm:pt>
    <dgm:pt modelId="{5E2D0B00-CA2E-4EAF-B73A-FB8A48F09C41}">
      <dgm:prSet custT="1"/>
      <dgm:spPr>
        <a:ln>
          <a:solidFill>
            <a:srgbClr val="3D4E66"/>
          </a:solidFill>
        </a:ln>
      </dgm:spPr>
      <dgm:t>
        <a:bodyPr/>
        <a:lstStyle/>
        <a:p>
          <a:pPr algn="ctr" rtl="0"/>
          <a:r>
            <a:rPr lang="fr-BE" sz="1400" b="0" i="1" cap="none" spc="0">
              <a:ln w="0"/>
              <a:effectLst>
                <a:outerShdw blurRad="38100" dist="38100" dir="2700000" algn="tl">
                  <a:srgbClr val="000000">
                    <a:alpha val="43137"/>
                  </a:srgbClr>
                </a:outerShdw>
              </a:effectLst>
            </a:rPr>
            <a:t>Assesseur 2</a:t>
          </a:r>
        </a:p>
        <a:p>
          <a:pPr algn="ctr" rtl="0"/>
          <a:r>
            <a:rPr lang="fr-BE" sz="1200" b="0" cap="none" spc="0">
              <a:ln w="0"/>
              <a:effectLst/>
            </a:rPr>
            <a:t>Reçoit les documents de l’assesseur 1, et vérifie sur la liste des électeurs du bureau, puis coche les noms des électeurs sur le registre</a:t>
          </a:r>
          <a:endParaRPr lang="fr-BE" sz="1400" b="0" i="1" cap="none" spc="0">
            <a:ln w="0"/>
            <a:effectLst/>
          </a:endParaRPr>
        </a:p>
      </dgm:t>
    </dgm:pt>
    <dgm:pt modelId="{8450044B-D1E0-4DB9-BE8F-4CC5BF7EEBE0}" type="parTrans" cxnId="{2B27C800-630D-4FD9-B558-7D003D533286}">
      <dgm:prSet/>
      <dgm:spPr/>
      <dgm:t>
        <a:bodyPr/>
        <a:lstStyle/>
        <a:p>
          <a:endParaRPr lang="fr-FR" b="0" cap="none" spc="0">
            <a:ln w="0"/>
            <a:solidFill>
              <a:schemeClr val="tx1"/>
            </a:solidFill>
            <a:effectLst/>
          </a:endParaRPr>
        </a:p>
      </dgm:t>
    </dgm:pt>
    <dgm:pt modelId="{6B0F30F3-EADC-4707-8051-699EF51AEEE3}" type="sibTrans" cxnId="{2B27C800-630D-4FD9-B558-7D003D533286}">
      <dgm:prSet/>
      <dgm:spPr/>
      <dgm:t>
        <a:bodyPr/>
        <a:lstStyle/>
        <a:p>
          <a:endParaRPr lang="fr-FR" b="0" cap="none" spc="0">
            <a:ln w="0"/>
            <a:solidFill>
              <a:schemeClr val="tx1"/>
            </a:solidFill>
            <a:effectLst/>
          </a:endParaRPr>
        </a:p>
      </dgm:t>
    </dgm:pt>
    <dgm:pt modelId="{CDCC2564-CA6F-4E10-98D6-7DDD813574F6}">
      <dgm:prSet custT="1"/>
      <dgm:spPr>
        <a:ln>
          <a:solidFill>
            <a:srgbClr val="3D4E66"/>
          </a:solidFill>
        </a:ln>
      </dgm:spPr>
      <dgm:t>
        <a:bodyPr/>
        <a:lstStyle/>
        <a:p>
          <a:pPr algn="ctr" rtl="0"/>
          <a:r>
            <a:rPr lang="fr-BE" sz="1400" b="0" i="1" cap="none" spc="0">
              <a:ln w="0"/>
              <a:effectLst>
                <a:outerShdw blurRad="38100" dist="38100" dir="2700000" algn="tl">
                  <a:srgbClr val="000000">
                    <a:alpha val="43137"/>
                  </a:srgbClr>
                </a:outerShdw>
              </a:effectLst>
            </a:rPr>
            <a:t>Secrétaire</a:t>
          </a:r>
        </a:p>
        <a:p>
          <a:pPr algn="ctr" rtl="0"/>
          <a:r>
            <a:rPr lang="fr-BE" sz="1200" b="0" cap="none" spc="0">
              <a:ln w="0"/>
              <a:effectLst/>
            </a:rPr>
            <a:t>Coche les noms des électeurs sur le deuxième registre</a:t>
          </a:r>
          <a:endParaRPr lang="fr-BE" sz="1400" b="0" i="1" cap="none" spc="0">
            <a:ln w="0"/>
            <a:effectLst/>
          </a:endParaRPr>
        </a:p>
      </dgm:t>
    </dgm:pt>
    <dgm:pt modelId="{92439315-2287-42B2-A0C0-11F65BC8A5DA}" type="parTrans" cxnId="{E01FD63C-8D6F-42AB-B3D8-9B9AAFEF67E7}">
      <dgm:prSet/>
      <dgm:spPr/>
      <dgm:t>
        <a:bodyPr/>
        <a:lstStyle/>
        <a:p>
          <a:endParaRPr lang="fr-FR" b="0" cap="none" spc="0">
            <a:ln w="0"/>
            <a:solidFill>
              <a:schemeClr val="tx1"/>
            </a:solidFill>
            <a:effectLst/>
          </a:endParaRPr>
        </a:p>
      </dgm:t>
    </dgm:pt>
    <dgm:pt modelId="{59A9D531-658A-4F0D-89FA-392CA96BF63A}" type="sibTrans" cxnId="{E01FD63C-8D6F-42AB-B3D8-9B9AAFEF67E7}">
      <dgm:prSet/>
      <dgm:spPr/>
      <dgm:t>
        <a:bodyPr/>
        <a:lstStyle/>
        <a:p>
          <a:endParaRPr lang="fr-FR" b="0" cap="none" spc="0">
            <a:ln w="0"/>
            <a:solidFill>
              <a:schemeClr val="tx1"/>
            </a:solidFill>
            <a:effectLst/>
          </a:endParaRPr>
        </a:p>
      </dgm:t>
    </dgm:pt>
    <dgm:pt modelId="{D4EC67ED-646D-4BE4-A14A-07D45ABCA851}">
      <dgm:prSet custT="1"/>
      <dgm:spPr>
        <a:ln>
          <a:solidFill>
            <a:srgbClr val="3D4E66"/>
          </a:solidFill>
        </a:ln>
      </dgm:spPr>
      <dgm:t>
        <a:bodyPr/>
        <a:lstStyle/>
        <a:p>
          <a:pPr algn="ctr" rtl="0"/>
          <a:r>
            <a:rPr lang="fr-BE" sz="1400" b="0" i="1" cap="none" spc="0">
              <a:ln w="0"/>
              <a:effectLst>
                <a:outerShdw blurRad="38100" dist="38100" dir="2700000" algn="tl">
                  <a:srgbClr val="000000">
                    <a:alpha val="43137"/>
                  </a:srgbClr>
                </a:outerShdw>
              </a:effectLst>
            </a:rPr>
            <a:t>Président</a:t>
          </a:r>
        </a:p>
        <a:p>
          <a:pPr algn="l" rtl="0"/>
          <a:r>
            <a:rPr lang="fr-BE" sz="1200" b="0" cap="none" spc="0">
              <a:ln w="0"/>
              <a:effectLst/>
            </a:rPr>
            <a:t>- Contrôle l’état du bulletin de vote </a:t>
          </a:r>
        </a:p>
        <a:p>
          <a:pPr algn="l" rtl="0"/>
          <a:r>
            <a:rPr lang="fr-BE" sz="1200" b="0" cap="none" spc="0">
              <a:ln w="0"/>
              <a:effectLst/>
            </a:rPr>
            <a:t>- Le remet à l’électeur</a:t>
          </a:r>
        </a:p>
        <a:p>
          <a:pPr algn="l" rtl="0"/>
          <a:r>
            <a:rPr lang="fr-BE" sz="1200" b="0" i="0" cap="none" spc="0">
              <a:ln w="0"/>
              <a:effectLst/>
            </a:rPr>
            <a:t>- Vérifie que l’électeur met dans la bonne urne</a:t>
          </a:r>
          <a:endParaRPr lang="fr-BE" sz="1400" b="0" i="0" cap="none" spc="0">
            <a:ln w="0"/>
            <a:effectLst/>
          </a:endParaRPr>
        </a:p>
      </dgm:t>
    </dgm:pt>
    <dgm:pt modelId="{D0817214-4BFD-4E8A-B97E-D3E3EC2F2D8F}" type="parTrans" cxnId="{99A5A36E-40AA-4834-B138-0906C5DDD9AC}">
      <dgm:prSet/>
      <dgm:spPr/>
      <dgm:t>
        <a:bodyPr/>
        <a:lstStyle/>
        <a:p>
          <a:endParaRPr lang="fr-FR" b="0" cap="none" spc="0">
            <a:ln w="0"/>
            <a:solidFill>
              <a:schemeClr val="tx1"/>
            </a:solidFill>
            <a:effectLst/>
          </a:endParaRPr>
        </a:p>
      </dgm:t>
    </dgm:pt>
    <dgm:pt modelId="{93F07AD4-AE69-4843-957D-8A735333F0BB}" type="sibTrans" cxnId="{99A5A36E-40AA-4834-B138-0906C5DDD9AC}">
      <dgm:prSet/>
      <dgm:spPr/>
      <dgm:t>
        <a:bodyPr/>
        <a:lstStyle/>
        <a:p>
          <a:endParaRPr lang="fr-FR" b="0" cap="none" spc="0">
            <a:ln w="0"/>
            <a:solidFill>
              <a:schemeClr val="tx1"/>
            </a:solidFill>
            <a:effectLst/>
          </a:endParaRPr>
        </a:p>
      </dgm:t>
    </dgm:pt>
    <dgm:pt modelId="{A1FDB1D5-DBB4-42DD-8604-C0D40A8B720E}">
      <dgm:prSet custT="1"/>
      <dgm:spPr>
        <a:ln>
          <a:solidFill>
            <a:srgbClr val="3D4E66"/>
          </a:solidFill>
        </a:ln>
      </dgm:spPr>
      <dgm:t>
        <a:bodyPr/>
        <a:lstStyle/>
        <a:p>
          <a:pPr algn="ctr" rtl="0"/>
          <a:r>
            <a:rPr lang="fr-BE" sz="1400" b="0" i="1" cap="none" spc="0">
              <a:ln w="0"/>
              <a:effectLst>
                <a:outerShdw blurRad="38100" dist="38100" dir="2700000" algn="tl">
                  <a:srgbClr val="000000">
                    <a:alpha val="43137"/>
                  </a:srgbClr>
                </a:outerShdw>
              </a:effectLst>
            </a:rPr>
            <a:t>Assesseur 3</a:t>
          </a:r>
        </a:p>
        <a:p>
          <a:pPr algn="ctr" rtl="0"/>
          <a:r>
            <a:rPr lang="fr-BE" sz="1200" b="0" cap="none" spc="0">
              <a:ln w="0"/>
              <a:effectLst/>
            </a:rPr>
            <a:t>Estampille les bulletins de vote avec un timbreur</a:t>
          </a:r>
          <a:endParaRPr lang="fr-BE" sz="1400" b="0" i="1" cap="none" spc="0">
            <a:ln w="0"/>
            <a:effectLst/>
          </a:endParaRPr>
        </a:p>
      </dgm:t>
    </dgm:pt>
    <dgm:pt modelId="{4FAF54F9-6FA7-4ABC-932D-3FB5A339D9F4}" type="parTrans" cxnId="{83DB6D2C-D0EA-4359-AC7B-E2E113ECD73D}">
      <dgm:prSet/>
      <dgm:spPr/>
      <dgm:t>
        <a:bodyPr/>
        <a:lstStyle/>
        <a:p>
          <a:endParaRPr lang="fr-FR" b="0" cap="none" spc="0">
            <a:ln w="0"/>
            <a:solidFill>
              <a:schemeClr val="tx1"/>
            </a:solidFill>
            <a:effectLst/>
          </a:endParaRPr>
        </a:p>
      </dgm:t>
    </dgm:pt>
    <dgm:pt modelId="{922D39EA-1554-4848-9CD2-410D5E06F879}" type="sibTrans" cxnId="{83DB6D2C-D0EA-4359-AC7B-E2E113ECD73D}">
      <dgm:prSet/>
      <dgm:spPr/>
      <dgm:t>
        <a:bodyPr/>
        <a:lstStyle/>
        <a:p>
          <a:endParaRPr lang="fr-FR" b="0" cap="none" spc="0">
            <a:ln w="0"/>
            <a:solidFill>
              <a:schemeClr val="tx1"/>
            </a:solidFill>
            <a:effectLst/>
          </a:endParaRPr>
        </a:p>
      </dgm:t>
    </dgm:pt>
    <dgm:pt modelId="{0F9417CB-B55E-40CF-AE90-F609E528C53F}">
      <dgm:prSet custT="1"/>
      <dgm:spPr>
        <a:ln>
          <a:solidFill>
            <a:srgbClr val="3D4E66"/>
          </a:solidFill>
        </a:ln>
      </dgm:spPr>
      <dgm:t>
        <a:bodyPr/>
        <a:lstStyle/>
        <a:p>
          <a:pPr algn="ctr" rtl="0"/>
          <a:r>
            <a:rPr lang="fr-BE" sz="1400" b="0" i="1" cap="none" spc="0">
              <a:ln w="0"/>
              <a:effectLst>
                <a:outerShdw blurRad="38100" dist="38100" dir="2700000" algn="tl">
                  <a:srgbClr val="000000">
                    <a:alpha val="43137"/>
                  </a:srgbClr>
                </a:outerShdw>
              </a:effectLst>
            </a:rPr>
            <a:t>Assesseur 4</a:t>
          </a:r>
        </a:p>
        <a:p>
          <a:pPr algn="ctr" rtl="0"/>
          <a:r>
            <a:rPr lang="fr-BE" sz="1400" b="0" cap="none" spc="0">
              <a:ln w="0"/>
              <a:effectLst/>
            </a:rPr>
            <a:t>Estampille les lettres de convocation avec le cachet et les rend à l'électeur avec son document d’identité</a:t>
          </a:r>
          <a:endParaRPr lang="fr-BE" sz="1400" b="0" i="0" cap="none" spc="0">
            <a:ln w="0"/>
            <a:effectLst/>
          </a:endParaRPr>
        </a:p>
      </dgm:t>
    </dgm:pt>
    <dgm:pt modelId="{5C6E7EA4-52B1-4A69-B163-DAAD5AFAFB1A}" type="parTrans" cxnId="{DAE90AA5-106A-4BE4-BC63-855FC5B8B777}">
      <dgm:prSet/>
      <dgm:spPr/>
      <dgm:t>
        <a:bodyPr/>
        <a:lstStyle/>
        <a:p>
          <a:endParaRPr lang="fr-FR"/>
        </a:p>
      </dgm:t>
    </dgm:pt>
    <dgm:pt modelId="{C56AACC9-7C40-4966-9E23-EE77C2A92E94}" type="sibTrans" cxnId="{DAE90AA5-106A-4BE4-BC63-855FC5B8B777}">
      <dgm:prSet/>
      <dgm:spPr/>
      <dgm:t>
        <a:bodyPr/>
        <a:lstStyle/>
        <a:p>
          <a:endParaRPr lang="fr-FR"/>
        </a:p>
      </dgm:t>
    </dgm:pt>
    <dgm:pt modelId="{98F24FAA-2083-4292-800C-FF7C150B64DA}" type="pres">
      <dgm:prSet presAssocID="{3EF64C82-7E8B-44C1-9CED-8A40B60FE014}" presName="Name0" presStyleCnt="0">
        <dgm:presLayoutVars>
          <dgm:dir/>
          <dgm:resizeHandles val="exact"/>
        </dgm:presLayoutVars>
      </dgm:prSet>
      <dgm:spPr/>
    </dgm:pt>
    <dgm:pt modelId="{2C63FDFC-F632-4705-99EF-BF6798443714}" type="pres">
      <dgm:prSet presAssocID="{3EF64C82-7E8B-44C1-9CED-8A40B60FE014}" presName="arrow" presStyleLbl="bgShp" presStyleIdx="0" presStyleCnt="1"/>
      <dgm:spPr/>
    </dgm:pt>
    <dgm:pt modelId="{1B61C2D8-888D-45F7-BB37-16D05605F39B}" type="pres">
      <dgm:prSet presAssocID="{3EF64C82-7E8B-44C1-9CED-8A40B60FE014}" presName="points" presStyleCnt="0"/>
      <dgm:spPr/>
    </dgm:pt>
    <dgm:pt modelId="{4AE66DDB-F846-4D31-B62F-27AC10783555}" type="pres">
      <dgm:prSet presAssocID="{6F6919F9-1BD1-4DA5-ABE3-FFC087A7F321}" presName="compositeA" presStyleCnt="0"/>
      <dgm:spPr/>
    </dgm:pt>
    <dgm:pt modelId="{EAC1DD31-9810-4D79-8BFD-049F72CE50BE}" type="pres">
      <dgm:prSet presAssocID="{6F6919F9-1BD1-4DA5-ABE3-FFC087A7F321}" presName="textA" presStyleLbl="revTx" presStyleIdx="0" presStyleCnt="6" custScaleX="188544" custScaleY="67082" custLinFactNeighborX="-259" custLinFactNeighborY="20939">
        <dgm:presLayoutVars>
          <dgm:bulletEnabled val="1"/>
        </dgm:presLayoutVars>
      </dgm:prSet>
      <dgm:spPr/>
    </dgm:pt>
    <dgm:pt modelId="{22B01F77-FFB9-49F2-81F0-4C1B269B11D8}" type="pres">
      <dgm:prSet presAssocID="{6F6919F9-1BD1-4DA5-ABE3-FFC087A7F321}" presName="circleA" presStyleLbl="node1" presStyleIdx="0" presStyleCnt="6" custLinFactNeighborX="10711" custLinFactNeighborY="13877"/>
      <dgm:spPr/>
    </dgm:pt>
    <dgm:pt modelId="{A55412BA-8EAE-4F55-B2EC-6E352EA1558F}" type="pres">
      <dgm:prSet presAssocID="{6F6919F9-1BD1-4DA5-ABE3-FFC087A7F321}" presName="spaceA" presStyleCnt="0"/>
      <dgm:spPr/>
    </dgm:pt>
    <dgm:pt modelId="{A73E60A5-5D92-4A34-B2CE-C84C534D72D8}" type="pres">
      <dgm:prSet presAssocID="{134DC9D6-9BBD-40D8-B6A0-A1B2A2800E07}" presName="space" presStyleCnt="0"/>
      <dgm:spPr/>
    </dgm:pt>
    <dgm:pt modelId="{3C00B3C3-FA38-4C2E-82A9-AA370E784BCB}" type="pres">
      <dgm:prSet presAssocID="{5E2D0B00-CA2E-4EAF-B73A-FB8A48F09C41}" presName="compositeB" presStyleCnt="0"/>
      <dgm:spPr/>
    </dgm:pt>
    <dgm:pt modelId="{C14563AA-F0E2-4FE6-B9D9-F2112EB6BC57}" type="pres">
      <dgm:prSet presAssocID="{5E2D0B00-CA2E-4EAF-B73A-FB8A48F09C41}" presName="textB" presStyleLbl="revTx" presStyleIdx="1" presStyleCnt="6" custScaleX="154874" custScaleY="92076" custLinFactNeighborX="518" custLinFactNeighborY="-1955">
        <dgm:presLayoutVars>
          <dgm:bulletEnabled val="1"/>
        </dgm:presLayoutVars>
      </dgm:prSet>
      <dgm:spPr/>
    </dgm:pt>
    <dgm:pt modelId="{7F73B8C6-ABD7-46A0-966E-175D70D6160C}" type="pres">
      <dgm:prSet presAssocID="{5E2D0B00-CA2E-4EAF-B73A-FB8A48F09C41}" presName="circleB" presStyleLbl="node1" presStyleIdx="1" presStyleCnt="6" custLinFactNeighborY="-22556"/>
      <dgm:spPr/>
    </dgm:pt>
    <dgm:pt modelId="{D115F5B4-A21B-4EA6-AA49-67A4EBC7EC72}" type="pres">
      <dgm:prSet presAssocID="{5E2D0B00-CA2E-4EAF-B73A-FB8A48F09C41}" presName="spaceB" presStyleCnt="0"/>
      <dgm:spPr/>
    </dgm:pt>
    <dgm:pt modelId="{7C01C23C-A8E6-4999-99E9-2DB0A4021420}" type="pres">
      <dgm:prSet presAssocID="{6B0F30F3-EADC-4707-8051-699EF51AEEE3}" presName="space" presStyleCnt="0"/>
      <dgm:spPr/>
    </dgm:pt>
    <dgm:pt modelId="{973ADFF9-12A8-4BFE-8051-131CE7B1181E}" type="pres">
      <dgm:prSet presAssocID="{CDCC2564-CA6F-4E10-98D6-7DDD813574F6}" presName="compositeA" presStyleCnt="0"/>
      <dgm:spPr/>
    </dgm:pt>
    <dgm:pt modelId="{A80BDE90-B97B-412F-AE54-8413DFCC0F66}" type="pres">
      <dgm:prSet presAssocID="{CDCC2564-CA6F-4E10-98D6-7DDD813574F6}" presName="textA" presStyleLbl="revTx" presStyleIdx="2" presStyleCnt="6" custScaleX="96647" custScaleY="67028" custLinFactNeighborX="617" custLinFactNeighborY="23122">
        <dgm:presLayoutVars>
          <dgm:bulletEnabled val="1"/>
        </dgm:presLayoutVars>
      </dgm:prSet>
      <dgm:spPr/>
    </dgm:pt>
    <dgm:pt modelId="{1ACF7D02-166E-4B5A-BB2F-28E43CE37851}" type="pres">
      <dgm:prSet presAssocID="{CDCC2564-CA6F-4E10-98D6-7DDD813574F6}" presName="circleA" presStyleLbl="node1" presStyleIdx="2" presStyleCnt="6" custLinFactNeighborX="-1416" custLinFactNeighborY="19331"/>
      <dgm:spPr/>
    </dgm:pt>
    <dgm:pt modelId="{4996F3C7-85F0-434D-A5C4-7E721FC02F08}" type="pres">
      <dgm:prSet presAssocID="{CDCC2564-CA6F-4E10-98D6-7DDD813574F6}" presName="spaceA" presStyleCnt="0"/>
      <dgm:spPr/>
    </dgm:pt>
    <dgm:pt modelId="{81D9CF05-8F48-4CAE-A8C0-37B00EA7A192}" type="pres">
      <dgm:prSet presAssocID="{59A9D531-658A-4F0D-89FA-392CA96BF63A}" presName="space" presStyleCnt="0"/>
      <dgm:spPr/>
    </dgm:pt>
    <dgm:pt modelId="{61CDAE1D-C9B4-4077-99CF-3F90E0B7EF40}" type="pres">
      <dgm:prSet presAssocID="{A1FDB1D5-DBB4-42DD-8604-C0D40A8B720E}" presName="compositeB" presStyleCnt="0"/>
      <dgm:spPr/>
    </dgm:pt>
    <dgm:pt modelId="{008C5657-9EA9-4BB1-9B53-BAA328BC0C80}" type="pres">
      <dgm:prSet presAssocID="{A1FDB1D5-DBB4-42DD-8604-C0D40A8B720E}" presName="textB" presStyleLbl="revTx" presStyleIdx="3" presStyleCnt="6" custScaleX="129049" custScaleY="51671" custLinFactNeighborX="-704" custLinFactNeighborY="-32919">
        <dgm:presLayoutVars>
          <dgm:bulletEnabled val="1"/>
        </dgm:presLayoutVars>
      </dgm:prSet>
      <dgm:spPr/>
    </dgm:pt>
    <dgm:pt modelId="{5D756EAF-2CAA-476E-BFE7-AE0808EC4609}" type="pres">
      <dgm:prSet presAssocID="{A1FDB1D5-DBB4-42DD-8604-C0D40A8B720E}" presName="circleB" presStyleLbl="node1" presStyleIdx="3" presStyleCnt="6" custLinFactNeighborX="-3683" custLinFactNeighborY="-59992"/>
      <dgm:spPr/>
    </dgm:pt>
    <dgm:pt modelId="{6D47373D-51A1-43BF-832B-CE6495DD9F60}" type="pres">
      <dgm:prSet presAssocID="{A1FDB1D5-DBB4-42DD-8604-C0D40A8B720E}" presName="spaceB" presStyleCnt="0"/>
      <dgm:spPr/>
    </dgm:pt>
    <dgm:pt modelId="{03AB65BB-418B-47E3-8815-106490AEE9C7}" type="pres">
      <dgm:prSet presAssocID="{922D39EA-1554-4848-9CD2-410D5E06F879}" presName="space" presStyleCnt="0"/>
      <dgm:spPr/>
    </dgm:pt>
    <dgm:pt modelId="{5217E2B0-227D-4574-A147-4AACBC8CB6C9}" type="pres">
      <dgm:prSet presAssocID="{D4EC67ED-646D-4BE4-A14A-07D45ABCA851}" presName="compositeA" presStyleCnt="0"/>
      <dgm:spPr/>
    </dgm:pt>
    <dgm:pt modelId="{4B52962E-22DA-4256-9EFF-F817118F3500}" type="pres">
      <dgm:prSet presAssocID="{D4EC67ED-646D-4BE4-A14A-07D45ABCA851}" presName="textA" presStyleLbl="revTx" presStyleIdx="4" presStyleCnt="6" custScaleX="149164" custScaleY="92135" custLinFactNeighborX="5709" custLinFactNeighborY="3443">
        <dgm:presLayoutVars>
          <dgm:bulletEnabled val="1"/>
        </dgm:presLayoutVars>
      </dgm:prSet>
      <dgm:spPr/>
    </dgm:pt>
    <dgm:pt modelId="{AE126F8C-D8A6-4B0D-9BA0-4EB400782C1B}" type="pres">
      <dgm:prSet presAssocID="{D4EC67ED-646D-4BE4-A14A-07D45ABCA851}" presName="circleA" presStyleLbl="node1" presStyleIdx="4" presStyleCnt="6" custLinFactNeighborX="14107" custLinFactNeighborY="-11155"/>
      <dgm:spPr/>
    </dgm:pt>
    <dgm:pt modelId="{6917A615-F5ED-4B6B-AAC1-2026270F472B}" type="pres">
      <dgm:prSet presAssocID="{D4EC67ED-646D-4BE4-A14A-07D45ABCA851}" presName="spaceA" presStyleCnt="0"/>
      <dgm:spPr/>
    </dgm:pt>
    <dgm:pt modelId="{B9A2A13E-B402-4D9C-93CF-E8A5434C7A1C}" type="pres">
      <dgm:prSet presAssocID="{93F07AD4-AE69-4843-957D-8A735333F0BB}" presName="space" presStyleCnt="0"/>
      <dgm:spPr/>
    </dgm:pt>
    <dgm:pt modelId="{7D5426B0-5280-4389-B05C-6AECC55449B8}" type="pres">
      <dgm:prSet presAssocID="{0F9417CB-B55E-40CF-AE90-F609E528C53F}" presName="compositeB" presStyleCnt="0"/>
      <dgm:spPr/>
    </dgm:pt>
    <dgm:pt modelId="{D83A8E71-79B3-4ECF-9AC4-EEA24F4E3E16}" type="pres">
      <dgm:prSet presAssocID="{0F9417CB-B55E-40CF-AE90-F609E528C53F}" presName="textB" presStyleLbl="revTx" presStyleIdx="5" presStyleCnt="6" custScaleX="174335" custScaleY="87481" custLinFactNeighborX="-4885" custLinFactNeighborY="-5601">
        <dgm:presLayoutVars>
          <dgm:bulletEnabled val="1"/>
        </dgm:presLayoutVars>
      </dgm:prSet>
      <dgm:spPr/>
    </dgm:pt>
    <dgm:pt modelId="{01E4F57C-EC0D-4859-9F00-9F4FE08143F2}" type="pres">
      <dgm:prSet presAssocID="{0F9417CB-B55E-40CF-AE90-F609E528C53F}" presName="circleB" presStyleLbl="node1" presStyleIdx="5" presStyleCnt="6" custLinFactNeighborX="-10977" custLinFactNeighborY="-30792"/>
      <dgm:spPr/>
    </dgm:pt>
    <dgm:pt modelId="{6542004D-8D42-47E8-845E-FD7C2178FD0C}" type="pres">
      <dgm:prSet presAssocID="{0F9417CB-B55E-40CF-AE90-F609E528C53F}" presName="spaceB" presStyleCnt="0"/>
      <dgm:spPr/>
    </dgm:pt>
  </dgm:ptLst>
  <dgm:cxnLst>
    <dgm:cxn modelId="{2B27C800-630D-4FD9-B558-7D003D533286}" srcId="{3EF64C82-7E8B-44C1-9CED-8A40B60FE014}" destId="{5E2D0B00-CA2E-4EAF-B73A-FB8A48F09C41}" srcOrd="1" destOrd="0" parTransId="{8450044B-D1E0-4DB9-BE8F-4CC5BF7EEBE0}" sibTransId="{6B0F30F3-EADC-4707-8051-699EF51AEEE3}"/>
    <dgm:cxn modelId="{1BB27826-F7CD-42C8-A446-B774498B637A}" type="presOf" srcId="{CDCC2564-CA6F-4E10-98D6-7DDD813574F6}" destId="{A80BDE90-B97B-412F-AE54-8413DFCC0F66}" srcOrd="0" destOrd="0" presId="urn:microsoft.com/office/officeart/2005/8/layout/hProcess11"/>
    <dgm:cxn modelId="{83DB6D2C-D0EA-4359-AC7B-E2E113ECD73D}" srcId="{3EF64C82-7E8B-44C1-9CED-8A40B60FE014}" destId="{A1FDB1D5-DBB4-42DD-8604-C0D40A8B720E}" srcOrd="3" destOrd="0" parTransId="{4FAF54F9-6FA7-4ABC-932D-3FB5A339D9F4}" sibTransId="{922D39EA-1554-4848-9CD2-410D5E06F879}"/>
    <dgm:cxn modelId="{E01FD63C-8D6F-42AB-B3D8-9B9AAFEF67E7}" srcId="{3EF64C82-7E8B-44C1-9CED-8A40B60FE014}" destId="{CDCC2564-CA6F-4E10-98D6-7DDD813574F6}" srcOrd="2" destOrd="0" parTransId="{92439315-2287-42B2-A0C0-11F65BC8A5DA}" sibTransId="{59A9D531-658A-4F0D-89FA-392CA96BF63A}"/>
    <dgm:cxn modelId="{99A5A36E-40AA-4834-B138-0906C5DDD9AC}" srcId="{3EF64C82-7E8B-44C1-9CED-8A40B60FE014}" destId="{D4EC67ED-646D-4BE4-A14A-07D45ABCA851}" srcOrd="4" destOrd="0" parTransId="{D0817214-4BFD-4E8A-B97E-D3E3EC2F2D8F}" sibTransId="{93F07AD4-AE69-4843-957D-8A735333F0BB}"/>
    <dgm:cxn modelId="{DBD95558-98DD-4281-BA17-140D93F697DB}" type="presOf" srcId="{5E2D0B00-CA2E-4EAF-B73A-FB8A48F09C41}" destId="{C14563AA-F0E2-4FE6-B9D9-F2112EB6BC57}" srcOrd="0" destOrd="0" presId="urn:microsoft.com/office/officeart/2005/8/layout/hProcess11"/>
    <dgm:cxn modelId="{41841E86-59BF-4855-8C72-F03A4FD08388}" srcId="{3EF64C82-7E8B-44C1-9CED-8A40B60FE014}" destId="{6F6919F9-1BD1-4DA5-ABE3-FFC087A7F321}" srcOrd="0" destOrd="0" parTransId="{51BB3625-39D8-4BEC-A364-7F95F4E5EA7B}" sibTransId="{134DC9D6-9BBD-40D8-B6A0-A1B2A2800E07}"/>
    <dgm:cxn modelId="{5187538A-25FA-4732-9446-5CC5C4402C9B}" type="presOf" srcId="{0F9417CB-B55E-40CF-AE90-F609E528C53F}" destId="{D83A8E71-79B3-4ECF-9AC4-EEA24F4E3E16}" srcOrd="0" destOrd="0" presId="urn:microsoft.com/office/officeart/2005/8/layout/hProcess11"/>
    <dgm:cxn modelId="{1C84D6A1-ADBD-41B6-899C-153567D4D903}" type="presOf" srcId="{6F6919F9-1BD1-4DA5-ABE3-FFC087A7F321}" destId="{EAC1DD31-9810-4D79-8BFD-049F72CE50BE}" srcOrd="0" destOrd="0" presId="urn:microsoft.com/office/officeart/2005/8/layout/hProcess11"/>
    <dgm:cxn modelId="{DAE90AA5-106A-4BE4-BC63-855FC5B8B777}" srcId="{3EF64C82-7E8B-44C1-9CED-8A40B60FE014}" destId="{0F9417CB-B55E-40CF-AE90-F609E528C53F}" srcOrd="5" destOrd="0" parTransId="{5C6E7EA4-52B1-4A69-B163-DAAD5AFAFB1A}" sibTransId="{C56AACC9-7C40-4966-9E23-EE77C2A92E94}"/>
    <dgm:cxn modelId="{BD3F31BE-656F-4E20-801D-5E974FBBFFC0}" type="presOf" srcId="{D4EC67ED-646D-4BE4-A14A-07D45ABCA851}" destId="{4B52962E-22DA-4256-9EFF-F817118F3500}" srcOrd="0" destOrd="0" presId="urn:microsoft.com/office/officeart/2005/8/layout/hProcess11"/>
    <dgm:cxn modelId="{2E3B2AE9-3B8B-498C-9921-17F0C023D386}" type="presOf" srcId="{A1FDB1D5-DBB4-42DD-8604-C0D40A8B720E}" destId="{008C5657-9EA9-4BB1-9B53-BAA328BC0C80}" srcOrd="0" destOrd="0" presId="urn:microsoft.com/office/officeart/2005/8/layout/hProcess11"/>
    <dgm:cxn modelId="{98B8F2EE-95F7-4F38-8C4F-98F1CD459E55}" type="presOf" srcId="{3EF64C82-7E8B-44C1-9CED-8A40B60FE014}" destId="{98F24FAA-2083-4292-800C-FF7C150B64DA}" srcOrd="0" destOrd="0" presId="urn:microsoft.com/office/officeart/2005/8/layout/hProcess11"/>
    <dgm:cxn modelId="{E315F197-CEDC-40A2-B496-D844C7012D5C}" type="presParOf" srcId="{98F24FAA-2083-4292-800C-FF7C150B64DA}" destId="{2C63FDFC-F632-4705-99EF-BF6798443714}" srcOrd="0" destOrd="0" presId="urn:microsoft.com/office/officeart/2005/8/layout/hProcess11"/>
    <dgm:cxn modelId="{6AACCC60-2047-465A-AACE-CFEFF83F6A35}" type="presParOf" srcId="{98F24FAA-2083-4292-800C-FF7C150B64DA}" destId="{1B61C2D8-888D-45F7-BB37-16D05605F39B}" srcOrd="1" destOrd="0" presId="urn:microsoft.com/office/officeart/2005/8/layout/hProcess11"/>
    <dgm:cxn modelId="{C715D32A-D8F6-43F8-AE9D-5CA4BA162D59}" type="presParOf" srcId="{1B61C2D8-888D-45F7-BB37-16D05605F39B}" destId="{4AE66DDB-F846-4D31-B62F-27AC10783555}" srcOrd="0" destOrd="0" presId="urn:microsoft.com/office/officeart/2005/8/layout/hProcess11"/>
    <dgm:cxn modelId="{828B39A5-0447-433D-943F-42A819B6F5CB}" type="presParOf" srcId="{4AE66DDB-F846-4D31-B62F-27AC10783555}" destId="{EAC1DD31-9810-4D79-8BFD-049F72CE50BE}" srcOrd="0" destOrd="0" presId="urn:microsoft.com/office/officeart/2005/8/layout/hProcess11"/>
    <dgm:cxn modelId="{05852200-B09F-4608-9D6A-7403AECB3C47}" type="presParOf" srcId="{4AE66DDB-F846-4D31-B62F-27AC10783555}" destId="{22B01F77-FFB9-49F2-81F0-4C1B269B11D8}" srcOrd="1" destOrd="0" presId="urn:microsoft.com/office/officeart/2005/8/layout/hProcess11"/>
    <dgm:cxn modelId="{781621EE-27C5-4C25-95DF-4EB6B51E0F00}" type="presParOf" srcId="{4AE66DDB-F846-4D31-B62F-27AC10783555}" destId="{A55412BA-8EAE-4F55-B2EC-6E352EA1558F}" srcOrd="2" destOrd="0" presId="urn:microsoft.com/office/officeart/2005/8/layout/hProcess11"/>
    <dgm:cxn modelId="{1F6FFC40-B0EB-4ACC-81C2-F5D734D7BC7E}" type="presParOf" srcId="{1B61C2D8-888D-45F7-BB37-16D05605F39B}" destId="{A73E60A5-5D92-4A34-B2CE-C84C534D72D8}" srcOrd="1" destOrd="0" presId="urn:microsoft.com/office/officeart/2005/8/layout/hProcess11"/>
    <dgm:cxn modelId="{6DBAA585-E202-475B-BDD6-0202D2546F5D}" type="presParOf" srcId="{1B61C2D8-888D-45F7-BB37-16D05605F39B}" destId="{3C00B3C3-FA38-4C2E-82A9-AA370E784BCB}" srcOrd="2" destOrd="0" presId="urn:microsoft.com/office/officeart/2005/8/layout/hProcess11"/>
    <dgm:cxn modelId="{E56D674C-5217-44C5-AE6E-96DCDF23882B}" type="presParOf" srcId="{3C00B3C3-FA38-4C2E-82A9-AA370E784BCB}" destId="{C14563AA-F0E2-4FE6-B9D9-F2112EB6BC57}" srcOrd="0" destOrd="0" presId="urn:microsoft.com/office/officeart/2005/8/layout/hProcess11"/>
    <dgm:cxn modelId="{D0E3E824-6EF6-4E28-9B22-F9E38919B9DA}" type="presParOf" srcId="{3C00B3C3-FA38-4C2E-82A9-AA370E784BCB}" destId="{7F73B8C6-ABD7-46A0-966E-175D70D6160C}" srcOrd="1" destOrd="0" presId="urn:microsoft.com/office/officeart/2005/8/layout/hProcess11"/>
    <dgm:cxn modelId="{66064065-3CE0-4282-83D2-EC68B78CCB41}" type="presParOf" srcId="{3C00B3C3-FA38-4C2E-82A9-AA370E784BCB}" destId="{D115F5B4-A21B-4EA6-AA49-67A4EBC7EC72}" srcOrd="2" destOrd="0" presId="urn:microsoft.com/office/officeart/2005/8/layout/hProcess11"/>
    <dgm:cxn modelId="{0780F2DB-35F5-44A8-889D-707F00E377E0}" type="presParOf" srcId="{1B61C2D8-888D-45F7-BB37-16D05605F39B}" destId="{7C01C23C-A8E6-4999-99E9-2DB0A4021420}" srcOrd="3" destOrd="0" presId="urn:microsoft.com/office/officeart/2005/8/layout/hProcess11"/>
    <dgm:cxn modelId="{B6370CB5-26D1-43E3-8C19-B5AA4112F539}" type="presParOf" srcId="{1B61C2D8-888D-45F7-BB37-16D05605F39B}" destId="{973ADFF9-12A8-4BFE-8051-131CE7B1181E}" srcOrd="4" destOrd="0" presId="urn:microsoft.com/office/officeart/2005/8/layout/hProcess11"/>
    <dgm:cxn modelId="{81BFED2D-C9F5-436C-BCB5-5F3E3C438201}" type="presParOf" srcId="{973ADFF9-12A8-4BFE-8051-131CE7B1181E}" destId="{A80BDE90-B97B-412F-AE54-8413DFCC0F66}" srcOrd="0" destOrd="0" presId="urn:microsoft.com/office/officeart/2005/8/layout/hProcess11"/>
    <dgm:cxn modelId="{D9A2A644-9091-4725-A0D6-B0C421C3C0B7}" type="presParOf" srcId="{973ADFF9-12A8-4BFE-8051-131CE7B1181E}" destId="{1ACF7D02-166E-4B5A-BB2F-28E43CE37851}" srcOrd="1" destOrd="0" presId="urn:microsoft.com/office/officeart/2005/8/layout/hProcess11"/>
    <dgm:cxn modelId="{1399BAD6-C001-43FE-AAB0-A6F8396B3EFF}" type="presParOf" srcId="{973ADFF9-12A8-4BFE-8051-131CE7B1181E}" destId="{4996F3C7-85F0-434D-A5C4-7E721FC02F08}" srcOrd="2" destOrd="0" presId="urn:microsoft.com/office/officeart/2005/8/layout/hProcess11"/>
    <dgm:cxn modelId="{D4C1E2DB-B510-4115-87FF-81102E0AEB45}" type="presParOf" srcId="{1B61C2D8-888D-45F7-BB37-16D05605F39B}" destId="{81D9CF05-8F48-4CAE-A8C0-37B00EA7A192}" srcOrd="5" destOrd="0" presId="urn:microsoft.com/office/officeart/2005/8/layout/hProcess11"/>
    <dgm:cxn modelId="{72384CAB-F5B7-4C93-BB18-42E3CB8CE6B3}" type="presParOf" srcId="{1B61C2D8-888D-45F7-BB37-16D05605F39B}" destId="{61CDAE1D-C9B4-4077-99CF-3F90E0B7EF40}" srcOrd="6" destOrd="0" presId="urn:microsoft.com/office/officeart/2005/8/layout/hProcess11"/>
    <dgm:cxn modelId="{45936440-8D3D-4E8A-A7BE-7024D1DD9F28}" type="presParOf" srcId="{61CDAE1D-C9B4-4077-99CF-3F90E0B7EF40}" destId="{008C5657-9EA9-4BB1-9B53-BAA328BC0C80}" srcOrd="0" destOrd="0" presId="urn:microsoft.com/office/officeart/2005/8/layout/hProcess11"/>
    <dgm:cxn modelId="{651379E9-F169-459E-905C-151DA3A3571E}" type="presParOf" srcId="{61CDAE1D-C9B4-4077-99CF-3F90E0B7EF40}" destId="{5D756EAF-2CAA-476E-BFE7-AE0808EC4609}" srcOrd="1" destOrd="0" presId="urn:microsoft.com/office/officeart/2005/8/layout/hProcess11"/>
    <dgm:cxn modelId="{DBFEA65C-9D6B-477F-8E95-F2FF44408B83}" type="presParOf" srcId="{61CDAE1D-C9B4-4077-99CF-3F90E0B7EF40}" destId="{6D47373D-51A1-43BF-832B-CE6495DD9F60}" srcOrd="2" destOrd="0" presId="urn:microsoft.com/office/officeart/2005/8/layout/hProcess11"/>
    <dgm:cxn modelId="{59BF6791-AAF9-40EB-82EE-582DC34532F3}" type="presParOf" srcId="{1B61C2D8-888D-45F7-BB37-16D05605F39B}" destId="{03AB65BB-418B-47E3-8815-106490AEE9C7}" srcOrd="7" destOrd="0" presId="urn:microsoft.com/office/officeart/2005/8/layout/hProcess11"/>
    <dgm:cxn modelId="{473C6E77-0E54-49B2-85B4-0B30F0A13FD1}" type="presParOf" srcId="{1B61C2D8-888D-45F7-BB37-16D05605F39B}" destId="{5217E2B0-227D-4574-A147-4AACBC8CB6C9}" srcOrd="8" destOrd="0" presId="urn:microsoft.com/office/officeart/2005/8/layout/hProcess11"/>
    <dgm:cxn modelId="{E5B8E56E-A0F4-4496-B4CA-FB27D38A0598}" type="presParOf" srcId="{5217E2B0-227D-4574-A147-4AACBC8CB6C9}" destId="{4B52962E-22DA-4256-9EFF-F817118F3500}" srcOrd="0" destOrd="0" presId="urn:microsoft.com/office/officeart/2005/8/layout/hProcess11"/>
    <dgm:cxn modelId="{85255BDB-0A3F-42EE-B544-08742180CFBB}" type="presParOf" srcId="{5217E2B0-227D-4574-A147-4AACBC8CB6C9}" destId="{AE126F8C-D8A6-4B0D-9BA0-4EB400782C1B}" srcOrd="1" destOrd="0" presId="urn:microsoft.com/office/officeart/2005/8/layout/hProcess11"/>
    <dgm:cxn modelId="{FF68150D-3F14-4238-8407-66C8F162863F}" type="presParOf" srcId="{5217E2B0-227D-4574-A147-4AACBC8CB6C9}" destId="{6917A615-F5ED-4B6B-AAC1-2026270F472B}" srcOrd="2" destOrd="0" presId="urn:microsoft.com/office/officeart/2005/8/layout/hProcess11"/>
    <dgm:cxn modelId="{4E9F72C6-D510-4BC7-A9DC-211E57896B84}" type="presParOf" srcId="{1B61C2D8-888D-45F7-BB37-16D05605F39B}" destId="{B9A2A13E-B402-4D9C-93CF-E8A5434C7A1C}" srcOrd="9" destOrd="0" presId="urn:microsoft.com/office/officeart/2005/8/layout/hProcess11"/>
    <dgm:cxn modelId="{E6BFAA75-3C6F-498E-8982-03569BE71AA7}" type="presParOf" srcId="{1B61C2D8-888D-45F7-BB37-16D05605F39B}" destId="{7D5426B0-5280-4389-B05C-6AECC55449B8}" srcOrd="10" destOrd="0" presId="urn:microsoft.com/office/officeart/2005/8/layout/hProcess11"/>
    <dgm:cxn modelId="{D83D187A-F92D-44AA-ABDA-3D09133B3D02}" type="presParOf" srcId="{7D5426B0-5280-4389-B05C-6AECC55449B8}" destId="{D83A8E71-79B3-4ECF-9AC4-EEA24F4E3E16}" srcOrd="0" destOrd="0" presId="urn:microsoft.com/office/officeart/2005/8/layout/hProcess11"/>
    <dgm:cxn modelId="{9A3CEC45-04B3-40D9-A18E-5EAAFC11F3E1}" type="presParOf" srcId="{7D5426B0-5280-4389-B05C-6AECC55449B8}" destId="{01E4F57C-EC0D-4859-9F00-9F4FE08143F2}" srcOrd="1" destOrd="0" presId="urn:microsoft.com/office/officeart/2005/8/layout/hProcess11"/>
    <dgm:cxn modelId="{BDB8D29B-A828-48A6-A1E8-D3347FA47821}" type="presParOf" srcId="{7D5426B0-5280-4389-B05C-6AECC55449B8}" destId="{6542004D-8D42-47E8-845E-FD7C2178FD0C}"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08A62-CDC4-433D-8BAC-180B2B17B49F}">
      <dsp:nvSpPr>
        <dsp:cNvPr id="0" name=""/>
        <dsp:cNvSpPr/>
      </dsp:nvSpPr>
      <dsp:spPr>
        <a:xfrm>
          <a:off x="74216" y="2318"/>
          <a:ext cx="3664416" cy="21986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Introduire une réclamation contre la désignation des assesseurs</a:t>
          </a:r>
          <a:endParaRPr lang="en-US" sz="2500" kern="1200"/>
        </a:p>
      </dsp:txBody>
      <dsp:txXfrm>
        <a:off x="74216" y="2318"/>
        <a:ext cx="3664416" cy="2198649"/>
      </dsp:txXfrm>
    </dsp:sp>
    <dsp:sp modelId="{FBCBCD9D-2785-4BDD-86A4-A6674CB9F266}">
      <dsp:nvSpPr>
        <dsp:cNvPr id="0" name=""/>
        <dsp:cNvSpPr/>
      </dsp:nvSpPr>
      <dsp:spPr>
        <a:xfrm>
          <a:off x="4105074" y="2318"/>
          <a:ext cx="3664416" cy="21986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Signer le procès-verbal et parapher les cachets apposés</a:t>
          </a:r>
          <a:endParaRPr lang="en-US" sz="2500" kern="1200"/>
        </a:p>
      </dsp:txBody>
      <dsp:txXfrm>
        <a:off x="4105074" y="2318"/>
        <a:ext cx="3664416" cy="2198649"/>
      </dsp:txXfrm>
    </dsp:sp>
    <dsp:sp modelId="{5C864D91-00CE-47B2-B132-93DA1D4E7857}">
      <dsp:nvSpPr>
        <dsp:cNvPr id="0" name=""/>
        <dsp:cNvSpPr/>
      </dsp:nvSpPr>
      <dsp:spPr>
        <a:xfrm>
          <a:off x="8135932" y="2318"/>
          <a:ext cx="3664416" cy="21986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Signer le registre de scrutin</a:t>
          </a:r>
          <a:endParaRPr lang="en-US" sz="2500" kern="1200"/>
        </a:p>
      </dsp:txBody>
      <dsp:txXfrm>
        <a:off x="8135932" y="2318"/>
        <a:ext cx="3664416" cy="2198649"/>
      </dsp:txXfrm>
    </dsp:sp>
    <dsp:sp modelId="{923445AC-8DFB-44FE-A285-E585814FA8D8}">
      <dsp:nvSpPr>
        <dsp:cNvPr id="0" name=""/>
        <dsp:cNvSpPr/>
      </dsp:nvSpPr>
      <dsp:spPr>
        <a:xfrm>
          <a:off x="74216" y="2567410"/>
          <a:ext cx="3664416" cy="21986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Examiner la liste de pointage ainsi que tous les documents servant au scrutin</a:t>
          </a:r>
          <a:endParaRPr lang="en-US" sz="2500" kern="1200"/>
        </a:p>
      </dsp:txBody>
      <dsp:txXfrm>
        <a:off x="74216" y="2567410"/>
        <a:ext cx="3664416" cy="2198649"/>
      </dsp:txXfrm>
    </dsp:sp>
    <dsp:sp modelId="{D136AF5D-8C38-41BD-B81E-47E1023E79F0}">
      <dsp:nvSpPr>
        <dsp:cNvPr id="0" name=""/>
        <dsp:cNvSpPr/>
      </dsp:nvSpPr>
      <dsp:spPr>
        <a:xfrm>
          <a:off x="4105074" y="2567410"/>
          <a:ext cx="3664416" cy="21986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Demander de procéder à nouveau au tirage au sort de l'emplacement du cachet sur les bulletins de vote</a:t>
          </a:r>
          <a:endParaRPr lang="en-US" sz="2500" kern="1200"/>
        </a:p>
      </dsp:txBody>
      <dsp:txXfrm>
        <a:off x="4105074" y="2567410"/>
        <a:ext cx="3664416" cy="2198649"/>
      </dsp:txXfrm>
    </dsp:sp>
    <dsp:sp modelId="{1ED18FA2-EA20-4A9B-9368-E2370E8D5F6F}">
      <dsp:nvSpPr>
        <dsp:cNvPr id="0" name=""/>
        <dsp:cNvSpPr/>
      </dsp:nvSpPr>
      <dsp:spPr>
        <a:xfrm>
          <a:off x="8135932" y="2567410"/>
          <a:ext cx="3664416" cy="21986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Faire consigner leurs réclamations dans les procès-verbaux</a:t>
          </a:r>
          <a:endParaRPr lang="en-US" sz="2500" kern="1200"/>
        </a:p>
      </dsp:txBody>
      <dsp:txXfrm>
        <a:off x="8135932" y="2567410"/>
        <a:ext cx="3664416" cy="2198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4E20-8AB4-42EF-A2E1-687374896312}">
      <dsp:nvSpPr>
        <dsp:cNvPr id="0" name=""/>
        <dsp:cNvSpPr/>
      </dsp:nvSpPr>
      <dsp:spPr>
        <a:xfrm>
          <a:off x="46659" y="979"/>
          <a:ext cx="3703621" cy="222217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Essayer d'influencer le vote des électeurs </a:t>
          </a:r>
          <a:endParaRPr lang="en-US" sz="2500" kern="1200"/>
        </a:p>
      </dsp:txBody>
      <dsp:txXfrm>
        <a:off x="46659" y="979"/>
        <a:ext cx="3703621" cy="2222173"/>
      </dsp:txXfrm>
    </dsp:sp>
    <dsp:sp modelId="{BE8F2D49-E691-41EB-B78B-1E71282D80F4}">
      <dsp:nvSpPr>
        <dsp:cNvPr id="0" name=""/>
        <dsp:cNvSpPr/>
      </dsp:nvSpPr>
      <dsp:spPr>
        <a:xfrm>
          <a:off x="4120644" y="979"/>
          <a:ext cx="3703621" cy="222217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Utiliser des appareils tels qu'un téléphone mobile dans le local</a:t>
          </a:r>
          <a:endParaRPr lang="en-US" sz="2500" kern="1200"/>
        </a:p>
      </dsp:txBody>
      <dsp:txXfrm>
        <a:off x="4120644" y="979"/>
        <a:ext cx="3703621" cy="2222173"/>
      </dsp:txXfrm>
    </dsp:sp>
    <dsp:sp modelId="{BC093829-0C6F-48A9-9A30-390ADCCA8692}">
      <dsp:nvSpPr>
        <dsp:cNvPr id="0" name=""/>
        <dsp:cNvSpPr/>
      </dsp:nvSpPr>
      <dsp:spPr>
        <a:xfrm>
          <a:off x="8194628" y="979"/>
          <a:ext cx="3703621" cy="222217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Rester près de la table des assesseurs</a:t>
          </a:r>
          <a:endParaRPr lang="en-US" sz="2500" kern="1200"/>
        </a:p>
      </dsp:txBody>
      <dsp:txXfrm>
        <a:off x="8194628" y="979"/>
        <a:ext cx="3703621" cy="2222173"/>
      </dsp:txXfrm>
    </dsp:sp>
    <dsp:sp modelId="{197E75A3-F0FC-43CB-A2A1-EB74D918F178}">
      <dsp:nvSpPr>
        <dsp:cNvPr id="0" name=""/>
        <dsp:cNvSpPr/>
      </dsp:nvSpPr>
      <dsp:spPr>
        <a:xfrm>
          <a:off x="46659" y="2593515"/>
          <a:ext cx="3703621" cy="222217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Accompagner les électeurs à l'isoloir</a:t>
          </a:r>
          <a:endParaRPr lang="en-US" sz="2500" kern="1200"/>
        </a:p>
      </dsp:txBody>
      <dsp:txXfrm>
        <a:off x="46659" y="2593515"/>
        <a:ext cx="3703621" cy="2222173"/>
      </dsp:txXfrm>
    </dsp:sp>
    <dsp:sp modelId="{B01B9550-8433-425B-9DF5-21F6D4DF9B30}">
      <dsp:nvSpPr>
        <dsp:cNvPr id="0" name=""/>
        <dsp:cNvSpPr/>
      </dsp:nvSpPr>
      <dsp:spPr>
        <a:xfrm>
          <a:off x="4120644" y="2593515"/>
          <a:ext cx="3703621" cy="222217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Glisser des bulletins de vote dans l'urne</a:t>
          </a:r>
          <a:endParaRPr lang="en-US" sz="2500" kern="1200"/>
        </a:p>
      </dsp:txBody>
      <dsp:txXfrm>
        <a:off x="4120644" y="2593515"/>
        <a:ext cx="3703621" cy="2222173"/>
      </dsp:txXfrm>
    </dsp:sp>
    <dsp:sp modelId="{7A4C2CA4-642A-464C-83F7-D6D6C293F054}">
      <dsp:nvSpPr>
        <dsp:cNvPr id="0" name=""/>
        <dsp:cNvSpPr/>
      </dsp:nvSpPr>
      <dsp:spPr>
        <a:xfrm>
          <a:off x="8194628" y="2593515"/>
          <a:ext cx="3703621" cy="222217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a:t>Modifier les documents de l'élection d'une manière ou d'une autre (sauf en apposant leur signature</a:t>
          </a:r>
          <a:r>
            <a:rPr lang="fr-FR" sz="2500" kern="1200">
              <a:latin typeface="Arial Rounded MT Bold"/>
            </a:rPr>
            <a:t>)</a:t>
          </a:r>
          <a:endParaRPr lang="en-US" sz="2500" kern="1200"/>
        </a:p>
      </dsp:txBody>
      <dsp:txXfrm>
        <a:off x="8194628" y="2593515"/>
        <a:ext cx="3703621" cy="2222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11832-46D3-425E-AE9F-C80E873551BE}">
      <dsp:nvSpPr>
        <dsp:cNvPr id="0" name=""/>
        <dsp:cNvSpPr/>
      </dsp:nvSpPr>
      <dsp:spPr>
        <a:xfrm>
          <a:off x="0" y="0"/>
          <a:ext cx="10363199" cy="102870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a:t>Commencez par faire contresigner par les assesseurs et les témoins l’annexe au procès-verbal « Etat des installations électorales ».</a:t>
          </a:r>
          <a:endParaRPr lang="en-US" sz="2300" kern="1200"/>
        </a:p>
      </dsp:txBody>
      <dsp:txXfrm>
        <a:off x="30130" y="30130"/>
        <a:ext cx="9253150" cy="968440"/>
      </dsp:txXfrm>
    </dsp:sp>
    <dsp:sp modelId="{BF62D17D-8022-4015-B89B-FC6C5FEFCA50}">
      <dsp:nvSpPr>
        <dsp:cNvPr id="0" name=""/>
        <dsp:cNvSpPr/>
      </dsp:nvSpPr>
      <dsp:spPr>
        <a:xfrm>
          <a:off x="914399" y="1200150"/>
          <a:ext cx="10363199" cy="102870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a:t>Mentionnez cette opération au procès-verbal.</a:t>
          </a:r>
          <a:endParaRPr lang="en-US" sz="2300" kern="1200"/>
        </a:p>
      </dsp:txBody>
      <dsp:txXfrm>
        <a:off x="944529" y="1230280"/>
        <a:ext cx="8719884" cy="968440"/>
      </dsp:txXfrm>
    </dsp:sp>
    <dsp:sp modelId="{9F2F584C-FF68-43F7-98DD-2E3B82AA5820}">
      <dsp:nvSpPr>
        <dsp:cNvPr id="0" name=""/>
        <dsp:cNvSpPr/>
      </dsp:nvSpPr>
      <dsp:spPr>
        <a:xfrm>
          <a:off x="1828799" y="2400300"/>
          <a:ext cx="10363199" cy="102870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kern="1200"/>
            <a:t>Complétez ensuite le procès-verbal au fur et à mesure des opérations. </a:t>
          </a:r>
          <a:endParaRPr lang="en-US" sz="2300" kern="1200"/>
        </a:p>
      </dsp:txBody>
      <dsp:txXfrm>
        <a:off x="1858929" y="2430430"/>
        <a:ext cx="8719884" cy="968440"/>
      </dsp:txXfrm>
    </dsp:sp>
    <dsp:sp modelId="{950BD25B-81A6-4B75-9125-699A2702A552}">
      <dsp:nvSpPr>
        <dsp:cNvPr id="0" name=""/>
        <dsp:cNvSpPr/>
      </dsp:nvSpPr>
      <dsp:spPr>
        <a:xfrm>
          <a:off x="9694544" y="780097"/>
          <a:ext cx="668655" cy="66865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844991" y="780097"/>
        <a:ext cx="367761" cy="503163"/>
      </dsp:txXfrm>
    </dsp:sp>
    <dsp:sp modelId="{44E0F7AE-F3DD-4D06-B57C-89934E1D696E}">
      <dsp:nvSpPr>
        <dsp:cNvPr id="0" name=""/>
        <dsp:cNvSpPr/>
      </dsp:nvSpPr>
      <dsp:spPr>
        <a:xfrm>
          <a:off x="10608944" y="1973389"/>
          <a:ext cx="668655" cy="66865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0759391" y="1973389"/>
        <a:ext cx="367761" cy="5031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3FDFC-F632-4705-99EF-BF6798443714}">
      <dsp:nvSpPr>
        <dsp:cNvPr id="0" name=""/>
        <dsp:cNvSpPr/>
      </dsp:nvSpPr>
      <dsp:spPr>
        <a:xfrm>
          <a:off x="0" y="1391989"/>
          <a:ext cx="11739238" cy="1855986"/>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C1DD31-9810-4D79-8BFD-049F72CE50BE}">
      <dsp:nvSpPr>
        <dsp:cNvPr id="0" name=""/>
        <dsp:cNvSpPr/>
      </dsp:nvSpPr>
      <dsp:spPr>
        <a:xfrm>
          <a:off x="4" y="541363"/>
          <a:ext cx="2161757" cy="1245032"/>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fr-BE" sz="1400" b="0" i="1" kern="1200" cap="none" spc="0">
              <a:ln w="0"/>
              <a:effectLst>
                <a:outerShdw blurRad="38100" dist="38100" dir="2700000" algn="tl">
                  <a:srgbClr val="000000">
                    <a:alpha val="43137"/>
                  </a:srgbClr>
                </a:outerShdw>
              </a:effectLst>
            </a:rPr>
            <a:t>Assesseur 1</a:t>
          </a:r>
        </a:p>
        <a:p>
          <a:pPr marL="0" lvl="0" indent="0" algn="ctr" defTabSz="622300" rtl="0">
            <a:lnSpc>
              <a:spcPct val="90000"/>
            </a:lnSpc>
            <a:spcBef>
              <a:spcPct val="0"/>
            </a:spcBef>
            <a:spcAft>
              <a:spcPct val="35000"/>
            </a:spcAft>
            <a:buNone/>
          </a:pPr>
          <a:r>
            <a:rPr lang="fr-BE" sz="1400" b="0" kern="1200" cap="none" spc="0">
              <a:ln w="0"/>
              <a:effectLst/>
            </a:rPr>
            <a:t>Reçoit les convocations et documents d’identité* des électeurs et les oriente</a:t>
          </a:r>
          <a:endParaRPr lang="fr-BE" sz="1600" b="0" i="1" kern="1200" cap="none" spc="0">
            <a:ln w="0"/>
            <a:effectLst/>
          </a:endParaRPr>
        </a:p>
      </dsp:txBody>
      <dsp:txXfrm>
        <a:off x="4" y="541363"/>
        <a:ext cx="2161757" cy="1245032"/>
      </dsp:txXfrm>
    </dsp:sp>
    <dsp:sp modelId="{22B01F77-FFB9-49F2-81F0-4C1B269B11D8}">
      <dsp:nvSpPr>
        <dsp:cNvPr id="0" name=""/>
        <dsp:cNvSpPr/>
      </dsp:nvSpPr>
      <dsp:spPr>
        <a:xfrm>
          <a:off x="901553" y="1999635"/>
          <a:ext cx="463996" cy="46399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4563AA-F0E2-4FE6-B9D9-F2112EB6BC57}">
      <dsp:nvSpPr>
        <dsp:cNvPr id="0" name=""/>
        <dsp:cNvSpPr/>
      </dsp:nvSpPr>
      <dsp:spPr>
        <a:xfrm>
          <a:off x="2227998" y="2857996"/>
          <a:ext cx="1775712" cy="1708918"/>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fr-BE" sz="1400" b="0" i="1" kern="1200" cap="none" spc="0">
              <a:ln w="0"/>
              <a:effectLst>
                <a:outerShdw blurRad="38100" dist="38100" dir="2700000" algn="tl">
                  <a:srgbClr val="000000">
                    <a:alpha val="43137"/>
                  </a:srgbClr>
                </a:outerShdw>
              </a:effectLst>
            </a:rPr>
            <a:t>Assesseur 2</a:t>
          </a:r>
        </a:p>
        <a:p>
          <a:pPr marL="0" lvl="0" indent="0" algn="ctr" defTabSz="622300" rtl="0">
            <a:lnSpc>
              <a:spcPct val="90000"/>
            </a:lnSpc>
            <a:spcBef>
              <a:spcPct val="0"/>
            </a:spcBef>
            <a:spcAft>
              <a:spcPct val="35000"/>
            </a:spcAft>
            <a:buNone/>
          </a:pPr>
          <a:r>
            <a:rPr lang="fr-BE" sz="1200" b="0" kern="1200" cap="none" spc="0">
              <a:ln w="0"/>
              <a:effectLst/>
            </a:rPr>
            <a:t>Reçoit les documents de l’assesseur 1, et vérifie sur la liste des électeurs du bureau, puis coche les noms des électeurs sur le registre</a:t>
          </a:r>
          <a:endParaRPr lang="fr-BE" sz="1400" b="0" i="1" kern="1200" cap="none" spc="0">
            <a:ln w="0"/>
            <a:effectLst/>
          </a:endParaRPr>
        </a:p>
      </dsp:txBody>
      <dsp:txXfrm>
        <a:off x="2227998" y="2857996"/>
        <a:ext cx="1775712" cy="1708918"/>
      </dsp:txXfrm>
    </dsp:sp>
    <dsp:sp modelId="{7F73B8C6-ABD7-46A0-966E-175D70D6160C}">
      <dsp:nvSpPr>
        <dsp:cNvPr id="0" name=""/>
        <dsp:cNvSpPr/>
      </dsp:nvSpPr>
      <dsp:spPr>
        <a:xfrm>
          <a:off x="2877917" y="2020092"/>
          <a:ext cx="463996" cy="46399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0BDE90-B97B-412F-AE54-8413DFCC0F66}">
      <dsp:nvSpPr>
        <dsp:cNvPr id="0" name=""/>
        <dsp:cNvSpPr/>
      </dsp:nvSpPr>
      <dsp:spPr>
        <a:xfrm>
          <a:off x="4081396" y="582130"/>
          <a:ext cx="1108109" cy="1244030"/>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fr-BE" sz="1400" b="0" i="1" kern="1200" cap="none" spc="0">
              <a:ln w="0"/>
              <a:effectLst>
                <a:outerShdw blurRad="38100" dist="38100" dir="2700000" algn="tl">
                  <a:srgbClr val="000000">
                    <a:alpha val="43137"/>
                  </a:srgbClr>
                </a:outerShdw>
              </a:effectLst>
            </a:rPr>
            <a:t>Secrétaire</a:t>
          </a:r>
        </a:p>
        <a:p>
          <a:pPr marL="0" lvl="0" indent="0" algn="ctr" defTabSz="622300" rtl="0">
            <a:lnSpc>
              <a:spcPct val="90000"/>
            </a:lnSpc>
            <a:spcBef>
              <a:spcPct val="0"/>
            </a:spcBef>
            <a:spcAft>
              <a:spcPct val="35000"/>
            </a:spcAft>
            <a:buNone/>
          </a:pPr>
          <a:r>
            <a:rPr lang="fr-BE" sz="1200" b="0" kern="1200" cap="none" spc="0">
              <a:ln w="0"/>
              <a:effectLst/>
            </a:rPr>
            <a:t>Coche les noms des électeurs sur le deuxième registre</a:t>
          </a:r>
          <a:endParaRPr lang="fr-BE" sz="1400" b="0" i="1" kern="1200" cap="none" spc="0">
            <a:ln w="0"/>
            <a:effectLst/>
          </a:endParaRPr>
        </a:p>
      </dsp:txBody>
      <dsp:txXfrm>
        <a:off x="4081396" y="582130"/>
        <a:ext cx="1108109" cy="1244030"/>
      </dsp:txXfrm>
    </dsp:sp>
    <dsp:sp modelId="{1ACF7D02-166E-4B5A-BB2F-28E43CE37851}">
      <dsp:nvSpPr>
        <dsp:cNvPr id="0" name=""/>
        <dsp:cNvSpPr/>
      </dsp:nvSpPr>
      <dsp:spPr>
        <a:xfrm>
          <a:off x="4389807" y="2024690"/>
          <a:ext cx="463996" cy="46399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8C5657-9EA9-4BB1-9B53-BAA328BC0C80}">
      <dsp:nvSpPr>
        <dsp:cNvPr id="0" name=""/>
        <dsp:cNvSpPr/>
      </dsp:nvSpPr>
      <dsp:spPr>
        <a:xfrm>
          <a:off x="5250909" y="2845742"/>
          <a:ext cx="1479615" cy="959006"/>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fr-BE" sz="1400" b="0" i="1" kern="1200" cap="none" spc="0">
              <a:ln w="0"/>
              <a:effectLst>
                <a:outerShdw blurRad="38100" dist="38100" dir="2700000" algn="tl">
                  <a:srgbClr val="000000">
                    <a:alpha val="43137"/>
                  </a:srgbClr>
                </a:outerShdw>
              </a:effectLst>
            </a:rPr>
            <a:t>Assesseur 3</a:t>
          </a:r>
        </a:p>
        <a:p>
          <a:pPr marL="0" lvl="0" indent="0" algn="ctr" defTabSz="622300" rtl="0">
            <a:lnSpc>
              <a:spcPct val="90000"/>
            </a:lnSpc>
            <a:spcBef>
              <a:spcPct val="0"/>
            </a:spcBef>
            <a:spcAft>
              <a:spcPct val="35000"/>
            </a:spcAft>
            <a:buNone/>
          </a:pPr>
          <a:r>
            <a:rPr lang="fr-BE" sz="1200" b="0" kern="1200" cap="none" spc="0">
              <a:ln w="0"/>
              <a:effectLst/>
            </a:rPr>
            <a:t>Estampille les bulletins de vote avec un timbreur</a:t>
          </a:r>
          <a:endParaRPr lang="fr-BE" sz="1400" b="0" i="1" kern="1200" cap="none" spc="0">
            <a:ln w="0"/>
            <a:effectLst/>
          </a:endParaRPr>
        </a:p>
      </dsp:txBody>
      <dsp:txXfrm>
        <a:off x="5250909" y="2845742"/>
        <a:ext cx="1479615" cy="959006"/>
      </dsp:txXfrm>
    </dsp:sp>
    <dsp:sp modelId="{5D756EAF-2CAA-476E-BFE7-AE0808EC4609}">
      <dsp:nvSpPr>
        <dsp:cNvPr id="0" name=""/>
        <dsp:cNvSpPr/>
      </dsp:nvSpPr>
      <dsp:spPr>
        <a:xfrm>
          <a:off x="5749701" y="2033868"/>
          <a:ext cx="463996" cy="46399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52962E-22DA-4256-9EFF-F817118F3500}">
      <dsp:nvSpPr>
        <dsp:cNvPr id="0" name=""/>
        <dsp:cNvSpPr/>
      </dsp:nvSpPr>
      <dsp:spPr>
        <a:xfrm>
          <a:off x="6861380" y="100394"/>
          <a:ext cx="1710244" cy="1710013"/>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fr-BE" sz="1400" b="0" i="1" kern="1200" cap="none" spc="0">
              <a:ln w="0"/>
              <a:effectLst>
                <a:outerShdw blurRad="38100" dist="38100" dir="2700000" algn="tl">
                  <a:srgbClr val="000000">
                    <a:alpha val="43137"/>
                  </a:srgbClr>
                </a:outerShdw>
              </a:effectLst>
            </a:rPr>
            <a:t>Président</a:t>
          </a:r>
        </a:p>
        <a:p>
          <a:pPr marL="0" lvl="0" indent="0" algn="l" defTabSz="622300" rtl="0">
            <a:lnSpc>
              <a:spcPct val="90000"/>
            </a:lnSpc>
            <a:spcBef>
              <a:spcPct val="0"/>
            </a:spcBef>
            <a:spcAft>
              <a:spcPct val="35000"/>
            </a:spcAft>
            <a:buNone/>
          </a:pPr>
          <a:r>
            <a:rPr lang="fr-BE" sz="1200" b="0" kern="1200" cap="none" spc="0">
              <a:ln w="0"/>
              <a:effectLst/>
            </a:rPr>
            <a:t>- Contrôle l’état du bulletin de vote </a:t>
          </a:r>
        </a:p>
        <a:p>
          <a:pPr marL="0" lvl="0" indent="0" algn="l" defTabSz="622300" rtl="0">
            <a:lnSpc>
              <a:spcPct val="90000"/>
            </a:lnSpc>
            <a:spcBef>
              <a:spcPct val="0"/>
            </a:spcBef>
            <a:spcAft>
              <a:spcPct val="35000"/>
            </a:spcAft>
            <a:buNone/>
          </a:pPr>
          <a:r>
            <a:rPr lang="fr-BE" sz="1200" b="0" kern="1200" cap="none" spc="0">
              <a:ln w="0"/>
              <a:effectLst/>
            </a:rPr>
            <a:t>- Le remet à l’électeur</a:t>
          </a:r>
        </a:p>
        <a:p>
          <a:pPr marL="0" lvl="0" indent="0" algn="l" defTabSz="622300" rtl="0">
            <a:lnSpc>
              <a:spcPct val="90000"/>
            </a:lnSpc>
            <a:spcBef>
              <a:spcPct val="0"/>
            </a:spcBef>
            <a:spcAft>
              <a:spcPct val="35000"/>
            </a:spcAft>
            <a:buNone/>
          </a:pPr>
          <a:r>
            <a:rPr lang="fr-BE" sz="1200" b="0" i="0" kern="1200" cap="none" spc="0">
              <a:ln w="0"/>
              <a:effectLst/>
            </a:rPr>
            <a:t>- Vérifie que l’électeur met dans la bonne urne</a:t>
          </a:r>
          <a:endParaRPr lang="fr-BE" sz="1400" b="0" i="0" kern="1200" cap="none" spc="0">
            <a:ln w="0"/>
            <a:effectLst/>
          </a:endParaRPr>
        </a:p>
      </dsp:txBody>
      <dsp:txXfrm>
        <a:off x="6861380" y="100394"/>
        <a:ext cx="1710244" cy="1710013"/>
      </dsp:txXfrm>
    </dsp:sp>
    <dsp:sp modelId="{AE126F8C-D8A6-4B0D-9BA0-4EB400782C1B}">
      <dsp:nvSpPr>
        <dsp:cNvPr id="0" name=""/>
        <dsp:cNvSpPr/>
      </dsp:nvSpPr>
      <dsp:spPr>
        <a:xfrm>
          <a:off x="7484504" y="1999732"/>
          <a:ext cx="463996" cy="46399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3A8E71-79B3-4ECF-9AC4-EEA24F4E3E16}">
      <dsp:nvSpPr>
        <dsp:cNvPr id="0" name=""/>
        <dsp:cNvSpPr/>
      </dsp:nvSpPr>
      <dsp:spPr>
        <a:xfrm>
          <a:off x="8507487" y="2854289"/>
          <a:ext cx="1998843" cy="1623635"/>
        </a:xfrm>
        <a:prstGeom prst="rect">
          <a:avLst/>
        </a:prstGeom>
        <a:noFill/>
        <a:ln>
          <a:solidFill>
            <a:srgbClr val="3D4E66"/>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fr-BE" sz="1400" b="0" i="1" kern="1200" cap="none" spc="0">
              <a:ln w="0"/>
              <a:effectLst>
                <a:outerShdw blurRad="38100" dist="38100" dir="2700000" algn="tl">
                  <a:srgbClr val="000000">
                    <a:alpha val="43137"/>
                  </a:srgbClr>
                </a:outerShdw>
              </a:effectLst>
            </a:rPr>
            <a:t>Assesseur 4</a:t>
          </a:r>
        </a:p>
        <a:p>
          <a:pPr marL="0" lvl="0" indent="0" algn="ctr" defTabSz="622300" rtl="0">
            <a:lnSpc>
              <a:spcPct val="90000"/>
            </a:lnSpc>
            <a:spcBef>
              <a:spcPct val="0"/>
            </a:spcBef>
            <a:spcAft>
              <a:spcPct val="35000"/>
            </a:spcAft>
            <a:buNone/>
          </a:pPr>
          <a:r>
            <a:rPr lang="fr-BE" sz="1400" b="0" kern="1200" cap="none" spc="0">
              <a:ln w="0"/>
              <a:effectLst/>
            </a:rPr>
            <a:t>Estampille les lettres de convocation avec le cachet et les rend à l'électeur avec son document d’identité</a:t>
          </a:r>
          <a:endParaRPr lang="fr-BE" sz="1400" b="0" i="0" kern="1200" cap="none" spc="0">
            <a:ln w="0"/>
            <a:effectLst/>
          </a:endParaRPr>
        </a:p>
      </dsp:txBody>
      <dsp:txXfrm>
        <a:off x="8507487" y="2854289"/>
        <a:ext cx="1998843" cy="1623635"/>
      </dsp:txXfrm>
    </dsp:sp>
    <dsp:sp modelId="{01E4F57C-EC0D-4859-9F00-9F4FE08143F2}">
      <dsp:nvSpPr>
        <dsp:cNvPr id="0" name=""/>
        <dsp:cNvSpPr/>
      </dsp:nvSpPr>
      <dsp:spPr>
        <a:xfrm>
          <a:off x="9279986" y="2003198"/>
          <a:ext cx="463996" cy="46399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C236A80-ED59-BF4A-B7EC-EBC605435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EC3626D-CC60-6E45-9AB2-2D6C44C0D8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6556E-E039-7F47-AA51-B5059C2E6546}" type="datetimeFigureOut">
              <a:rPr lang="fr-FR" smtClean="0"/>
              <a:t>30/09/2024</a:t>
            </a:fld>
            <a:endParaRPr lang="fr-FR"/>
          </a:p>
        </p:txBody>
      </p:sp>
      <p:sp>
        <p:nvSpPr>
          <p:cNvPr id="4" name="Espace réservé du pied de page 3">
            <a:extLst>
              <a:ext uri="{FF2B5EF4-FFF2-40B4-BE49-F238E27FC236}">
                <a16:creationId xmlns:a16="http://schemas.microsoft.com/office/drawing/2014/main" id="{4343E2FC-B030-1146-B978-797870E4F1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CD81356-E6A7-5446-B709-1FB84CE91B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3E5963-6DD5-C341-B7C6-F9FBA451FC07}" type="slidenum">
              <a:rPr lang="fr-FR" smtClean="0"/>
              <a:t>‹N°›</a:t>
            </a:fld>
            <a:endParaRPr lang="fr-FR"/>
          </a:p>
        </p:txBody>
      </p:sp>
    </p:spTree>
    <p:extLst>
      <p:ext uri="{BB962C8B-B14F-4D97-AF65-F5344CB8AC3E}">
        <p14:creationId xmlns:p14="http://schemas.microsoft.com/office/powerpoint/2010/main" val="2207463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B6990-6E80-2E40-8E25-9B0DD79B8B6A}" type="datetimeFigureOut">
              <a:rPr lang="fr-FR" smtClean="0"/>
              <a:t>30/09/2024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8DD2D-44F3-674E-B8ED-FDDCE721F143}" type="slidenum">
              <a:rPr lang="fr-FR" smtClean="0"/>
              <a:t>‹N°›</a:t>
            </a:fld>
            <a:endParaRPr lang="fr-FR"/>
          </a:p>
        </p:txBody>
      </p:sp>
    </p:spTree>
    <p:extLst>
      <p:ext uri="{BB962C8B-B14F-4D97-AF65-F5344CB8AC3E}">
        <p14:creationId xmlns:p14="http://schemas.microsoft.com/office/powerpoint/2010/main" val="23756638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04B8DD2D-44F3-674E-B8ED-FDDCE721F143}" type="slidenum">
              <a:rPr lang="fr-FR" smtClean="0"/>
              <a:t>17</a:t>
            </a:fld>
            <a:endParaRPr lang="fr-FR"/>
          </a:p>
        </p:txBody>
      </p:sp>
    </p:spTree>
    <p:extLst>
      <p:ext uri="{BB962C8B-B14F-4D97-AF65-F5344CB8AC3E}">
        <p14:creationId xmlns:p14="http://schemas.microsoft.com/office/powerpoint/2010/main" val="374707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_Dispo1">
    <p:bg>
      <p:bgPr>
        <a:solidFill>
          <a:schemeClr val="bg1"/>
        </a:solidFill>
        <a:effectLst/>
      </p:bgPr>
    </p:bg>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63A9C51-A6E6-42FE-9C8E-0E337B93CE0C}"/>
              </a:ext>
            </a:extLst>
          </p:cNvPr>
          <p:cNvSpPr/>
          <p:nvPr userDrawn="1"/>
        </p:nvSpPr>
        <p:spPr>
          <a:xfrm rot="5400000">
            <a:off x="-74552" y="74551"/>
            <a:ext cx="6857997" cy="6708894"/>
          </a:xfrm>
          <a:prstGeom prst="rtTriangle">
            <a:avLst/>
          </a:pr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8879"/>
              </a:solidFill>
            </a:endParaRPr>
          </a:p>
        </p:txBody>
      </p:sp>
      <p:pic>
        <p:nvPicPr>
          <p:cNvPr id="6" name="Image 5">
            <a:extLst>
              <a:ext uri="{FF2B5EF4-FFF2-40B4-BE49-F238E27FC236}">
                <a16:creationId xmlns:a16="http://schemas.microsoft.com/office/drawing/2014/main" id="{18EA8633-F66C-4A58-8CEB-61D2C9B1279E}"/>
              </a:ext>
            </a:extLst>
          </p:cNvPr>
          <p:cNvPicPr>
            <a:picLocks noChangeAspect="1"/>
          </p:cNvPicPr>
          <p:nvPr userDrawn="1"/>
        </p:nvPicPr>
        <p:blipFill>
          <a:blip r:embed="rId2"/>
          <a:srcRect/>
          <a:stretch/>
        </p:blipFill>
        <p:spPr>
          <a:xfrm>
            <a:off x="168964" y="825742"/>
            <a:ext cx="3831332" cy="1698798"/>
          </a:xfrm>
          <a:prstGeom prst="rect">
            <a:avLst/>
          </a:prstGeom>
        </p:spPr>
      </p:pic>
      <p:sp>
        <p:nvSpPr>
          <p:cNvPr id="8" name="Sous-titre 2">
            <a:extLst>
              <a:ext uri="{FF2B5EF4-FFF2-40B4-BE49-F238E27FC236}">
                <a16:creationId xmlns:a16="http://schemas.microsoft.com/office/drawing/2014/main" id="{F50E2E22-F716-46C7-8C8B-65CBB0508BE5}"/>
              </a:ext>
            </a:extLst>
          </p:cNvPr>
          <p:cNvSpPr txBox="1">
            <a:spLocks/>
          </p:cNvSpPr>
          <p:nvPr userDrawn="1"/>
        </p:nvSpPr>
        <p:spPr>
          <a:xfrm>
            <a:off x="1909636" y="5404951"/>
            <a:ext cx="1968097" cy="120945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400" b="1">
                <a:solidFill>
                  <a:srgbClr val="EF8879"/>
                </a:solidFill>
                <a:latin typeface="Avenir Next LT Pro" panose="020B0504020202020204" pitchFamily="34" charset="77"/>
              </a:rPr>
              <a:t>Service public</a:t>
            </a:r>
            <a:br>
              <a:rPr lang="fr-FR" sz="1400" b="1">
                <a:solidFill>
                  <a:srgbClr val="EF8879"/>
                </a:solidFill>
                <a:latin typeface="Avenir Next LT Pro" panose="020B0504020202020204" pitchFamily="34" charset="77"/>
              </a:rPr>
            </a:br>
            <a:r>
              <a:rPr lang="fr-FR" sz="1400" b="1">
                <a:solidFill>
                  <a:srgbClr val="EF8879"/>
                </a:solidFill>
                <a:latin typeface="Avenir Next LT Pro" panose="020B0504020202020204" pitchFamily="34" charset="77"/>
              </a:rPr>
              <a:t>de Wallonie</a:t>
            </a:r>
            <a:endParaRPr lang="fr-FR" sz="1200">
              <a:solidFill>
                <a:srgbClr val="EF8879"/>
              </a:solidFill>
              <a:latin typeface="Avenir Next LT Pro" panose="020B0504020202020204" pitchFamily="34" charset="77"/>
            </a:endParaRPr>
          </a:p>
        </p:txBody>
      </p:sp>
      <p:sp>
        <p:nvSpPr>
          <p:cNvPr id="3" name="Espace réservé du texte 2">
            <a:extLst>
              <a:ext uri="{FF2B5EF4-FFF2-40B4-BE49-F238E27FC236}">
                <a16:creationId xmlns:a16="http://schemas.microsoft.com/office/drawing/2014/main" id="{96F35225-F5D3-40A6-BA34-9C34B740535F}"/>
              </a:ext>
            </a:extLst>
          </p:cNvPr>
          <p:cNvSpPr>
            <a:spLocks noGrp="1"/>
          </p:cNvSpPr>
          <p:nvPr>
            <p:ph type="body" sz="quarter" idx="10" hasCustomPrompt="1"/>
          </p:nvPr>
        </p:nvSpPr>
        <p:spPr>
          <a:xfrm>
            <a:off x="4837318" y="2515014"/>
            <a:ext cx="6708775" cy="1209451"/>
          </a:xfrm>
        </p:spPr>
        <p:txBody>
          <a:bodyPr anchor="b">
            <a:normAutofit/>
          </a:bodyPr>
          <a:lstStyle>
            <a:lvl1pPr>
              <a:lnSpc>
                <a:spcPts val="4400"/>
              </a:lnSpc>
              <a:defRPr sz="4400" b="1" i="0">
                <a:solidFill>
                  <a:srgbClr val="EF8879"/>
                </a:solidFill>
                <a:latin typeface="Avenir Next LT Pro Demi" panose="020B0504020202020204" pitchFamily="34" charset="77"/>
              </a:defRPr>
            </a:lvl1pPr>
          </a:lstStyle>
          <a:p>
            <a:pPr lvl="0"/>
            <a:r>
              <a:rPr lang="fr-FR"/>
              <a:t>Titre de la présentation</a:t>
            </a:r>
          </a:p>
        </p:txBody>
      </p:sp>
      <p:sp>
        <p:nvSpPr>
          <p:cNvPr id="13" name="Espace réservé du texte 12">
            <a:extLst>
              <a:ext uri="{FF2B5EF4-FFF2-40B4-BE49-F238E27FC236}">
                <a16:creationId xmlns:a16="http://schemas.microsoft.com/office/drawing/2014/main" id="{35383D84-1C19-4DC5-B14C-410B0CEB9C18}"/>
              </a:ext>
            </a:extLst>
          </p:cNvPr>
          <p:cNvSpPr>
            <a:spLocks noGrp="1"/>
          </p:cNvSpPr>
          <p:nvPr>
            <p:ph type="body" sz="quarter" idx="11" hasCustomPrompt="1"/>
          </p:nvPr>
        </p:nvSpPr>
        <p:spPr>
          <a:xfrm>
            <a:off x="4837318" y="4063801"/>
            <a:ext cx="6708775" cy="969963"/>
          </a:xfrm>
        </p:spPr>
        <p:txBody>
          <a:bodyPr anchor="t">
            <a:normAutofit/>
          </a:bodyPr>
          <a:lstStyle>
            <a:lvl1pPr>
              <a:lnSpc>
                <a:spcPts val="2400"/>
              </a:lnSpc>
              <a:defRPr sz="2400">
                <a:solidFill>
                  <a:srgbClr val="EF8879"/>
                </a:solidFill>
              </a:defRPr>
            </a:lvl1pPr>
          </a:lstStyle>
          <a:p>
            <a:pPr lvl="0"/>
            <a:r>
              <a:rPr lang="fr-FR"/>
              <a:t>Sous-titre éventuel</a:t>
            </a:r>
            <a:endParaRPr lang="fr-BE"/>
          </a:p>
        </p:txBody>
      </p:sp>
      <p:sp>
        <p:nvSpPr>
          <p:cNvPr id="15" name="Espace réservé du texte 14">
            <a:extLst>
              <a:ext uri="{FF2B5EF4-FFF2-40B4-BE49-F238E27FC236}">
                <a16:creationId xmlns:a16="http://schemas.microsoft.com/office/drawing/2014/main" id="{96AE7DAA-1B84-42B2-8E0A-1B46F20E3482}"/>
              </a:ext>
            </a:extLst>
          </p:cNvPr>
          <p:cNvSpPr>
            <a:spLocks noGrp="1"/>
          </p:cNvSpPr>
          <p:nvPr>
            <p:ph type="body" sz="quarter" idx="12" hasCustomPrompt="1"/>
          </p:nvPr>
        </p:nvSpPr>
        <p:spPr>
          <a:xfrm>
            <a:off x="4286016" y="5840963"/>
            <a:ext cx="1808162" cy="773438"/>
          </a:xfrm>
        </p:spPr>
        <p:txBody>
          <a:bodyPr anchor="b">
            <a:normAutofit/>
          </a:bodyPr>
          <a:lstStyle>
            <a:lvl1pPr>
              <a:defRPr sz="1200">
                <a:solidFill>
                  <a:srgbClr val="EF8879"/>
                </a:solidFill>
              </a:defRPr>
            </a:lvl1pPr>
            <a:lvl2pPr marL="457200" indent="0">
              <a:buNone/>
              <a:defRPr/>
            </a:lvl2pPr>
          </a:lstStyle>
          <a:p>
            <a:pPr lvl="0"/>
            <a:r>
              <a:rPr lang="fr-BE" sz="1200"/>
              <a:t>SPW #entité</a:t>
            </a:r>
            <a:endParaRPr lang="fr-BE"/>
          </a:p>
        </p:txBody>
      </p:sp>
      <p:sp>
        <p:nvSpPr>
          <p:cNvPr id="16" name="Espace réservé du texte 14">
            <a:extLst>
              <a:ext uri="{FF2B5EF4-FFF2-40B4-BE49-F238E27FC236}">
                <a16:creationId xmlns:a16="http://schemas.microsoft.com/office/drawing/2014/main" id="{4414A048-6B96-43EF-A553-2208D09F9376}"/>
              </a:ext>
            </a:extLst>
          </p:cNvPr>
          <p:cNvSpPr>
            <a:spLocks noGrp="1"/>
          </p:cNvSpPr>
          <p:nvPr>
            <p:ph type="body" sz="quarter" idx="13" hasCustomPrompt="1"/>
          </p:nvPr>
        </p:nvSpPr>
        <p:spPr>
          <a:xfrm>
            <a:off x="7287624" y="5840963"/>
            <a:ext cx="1808162" cy="773438"/>
          </a:xfrm>
        </p:spPr>
        <p:txBody>
          <a:bodyPr anchor="b">
            <a:normAutofit/>
          </a:bodyPr>
          <a:lstStyle>
            <a:lvl1pPr>
              <a:defRPr sz="1200">
                <a:solidFill>
                  <a:srgbClr val="EF8879"/>
                </a:solidFill>
              </a:defRPr>
            </a:lvl1pPr>
            <a:lvl2pPr marL="457200" indent="0">
              <a:buNone/>
              <a:defRPr/>
            </a:lvl2pPr>
          </a:lstStyle>
          <a:p>
            <a:pPr lvl="0"/>
            <a:r>
              <a:rPr lang="fr-BE" sz="1200"/>
              <a:t>Département</a:t>
            </a:r>
            <a:endParaRPr lang="fr-BE"/>
          </a:p>
        </p:txBody>
      </p:sp>
      <p:sp>
        <p:nvSpPr>
          <p:cNvPr id="17" name="Espace réservé du texte 14">
            <a:extLst>
              <a:ext uri="{FF2B5EF4-FFF2-40B4-BE49-F238E27FC236}">
                <a16:creationId xmlns:a16="http://schemas.microsoft.com/office/drawing/2014/main" id="{703263B8-0D8D-4874-82D4-659FD5A22094}"/>
              </a:ext>
            </a:extLst>
          </p:cNvPr>
          <p:cNvSpPr>
            <a:spLocks noGrp="1"/>
          </p:cNvSpPr>
          <p:nvPr>
            <p:ph type="body" sz="quarter" idx="14" hasCustomPrompt="1"/>
          </p:nvPr>
        </p:nvSpPr>
        <p:spPr>
          <a:xfrm>
            <a:off x="10169933" y="5840963"/>
            <a:ext cx="1808162" cy="773438"/>
          </a:xfrm>
        </p:spPr>
        <p:txBody>
          <a:bodyPr anchor="b">
            <a:normAutofit/>
          </a:bodyPr>
          <a:lstStyle>
            <a:lvl1pPr>
              <a:defRPr sz="1200" b="1">
                <a:solidFill>
                  <a:srgbClr val="EF8879"/>
                </a:solidFill>
              </a:defRPr>
            </a:lvl1pPr>
            <a:lvl2pPr marL="457200" indent="0">
              <a:buNone/>
              <a:defRPr/>
            </a:lvl2pPr>
          </a:lstStyle>
          <a:p>
            <a:pPr lvl="0"/>
            <a:r>
              <a:rPr lang="fr-BE" sz="1200"/>
              <a:t>Date</a:t>
            </a:r>
            <a:endParaRPr lang="fr-BE"/>
          </a:p>
        </p:txBody>
      </p:sp>
    </p:spTree>
    <p:extLst>
      <p:ext uri="{BB962C8B-B14F-4D97-AF65-F5344CB8AC3E}">
        <p14:creationId xmlns:p14="http://schemas.microsoft.com/office/powerpoint/2010/main" val="299585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Idée_Logo">
    <p:bg>
      <p:bgPr>
        <a:solidFill>
          <a:srgbClr val="EF8879"/>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1209864" y="3235569"/>
            <a:ext cx="9772268" cy="1228411"/>
          </a:xfrm>
        </p:spPr>
        <p:txBody>
          <a:bodyPr anchor="ctr">
            <a:normAutofit/>
          </a:bodyPr>
          <a:lstStyle>
            <a:lvl1pPr algn="ctr">
              <a:lnSpc>
                <a:spcPts val="4400"/>
              </a:lnSpc>
              <a:defRPr sz="4400" b="1" i="0" cap="none" baseline="0">
                <a:solidFill>
                  <a:schemeClr val="bg1"/>
                </a:solidFill>
                <a:latin typeface="Avenir Next LT Pro Demi" panose="020B0504020202020204" pitchFamily="34" charset="77"/>
              </a:defRPr>
            </a:lvl1pPr>
          </a:lstStyle>
          <a:p>
            <a:r>
              <a:rPr lang="fr-FR"/>
              <a:t>Idée (icône)</a:t>
            </a:r>
            <a:endParaRPr lang="fr-BE"/>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1209863" y="4642339"/>
            <a:ext cx="9772267" cy="1678074"/>
          </a:xfrm>
        </p:spPr>
        <p:txBody>
          <a:bodyPr anchor="t">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définition – explication – sous-titre – source </a:t>
            </a:r>
          </a:p>
        </p:txBody>
      </p:sp>
      <p:sp>
        <p:nvSpPr>
          <p:cNvPr id="4" name="Ellipse 3">
            <a:extLst>
              <a:ext uri="{FF2B5EF4-FFF2-40B4-BE49-F238E27FC236}">
                <a16:creationId xmlns:a16="http://schemas.microsoft.com/office/drawing/2014/main" id="{E934280F-9BCF-4636-9F66-2995C3B7124C}"/>
              </a:ext>
            </a:extLst>
          </p:cNvPr>
          <p:cNvSpPr/>
          <p:nvPr userDrawn="1"/>
        </p:nvSpPr>
        <p:spPr>
          <a:xfrm>
            <a:off x="5196000" y="1257210"/>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3" name="Espace réservé de l'image en ligne 2">
            <a:extLst>
              <a:ext uri="{FF2B5EF4-FFF2-40B4-BE49-F238E27FC236}">
                <a16:creationId xmlns:a16="http://schemas.microsoft.com/office/drawing/2014/main" id="{9ABB37CD-2129-43EC-A8C3-983BCB77142B}"/>
              </a:ext>
            </a:extLst>
          </p:cNvPr>
          <p:cNvSpPr>
            <a:spLocks noGrp="1"/>
          </p:cNvSpPr>
          <p:nvPr>
            <p:ph type="clipArt" sz="quarter" idx="10"/>
          </p:nvPr>
        </p:nvSpPr>
        <p:spPr>
          <a:xfrm>
            <a:off x="5054596" y="1160260"/>
            <a:ext cx="2082800" cy="1993900"/>
          </a:xfrm>
          <a:ln>
            <a:noFill/>
          </a:ln>
        </p:spPr>
        <p:txBody>
          <a:bodyPr/>
          <a:lstStyle/>
          <a:p>
            <a:endParaRPr lang="fr-BE"/>
          </a:p>
        </p:txBody>
      </p:sp>
      <p:sp>
        <p:nvSpPr>
          <p:cNvPr id="7" name="Espace réservé du numéro de diapositive 3">
            <a:extLst>
              <a:ext uri="{FF2B5EF4-FFF2-40B4-BE49-F238E27FC236}">
                <a16:creationId xmlns:a16="http://schemas.microsoft.com/office/drawing/2014/main" id="{D2943FCD-878F-4898-8CE5-FE870CD72962}"/>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30257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Idées_Image">
    <p:spTree>
      <p:nvGrpSpPr>
        <p:cNvPr id="1" name=""/>
        <p:cNvGrpSpPr/>
        <p:nvPr/>
      </p:nvGrpSpPr>
      <p:grpSpPr>
        <a:xfrm>
          <a:off x="0" y="0"/>
          <a:ext cx="0" cy="0"/>
          <a:chOff x="0" y="0"/>
          <a:chExt cx="0" cy="0"/>
        </a:xfrm>
      </p:grpSpPr>
      <p:sp>
        <p:nvSpPr>
          <p:cNvPr id="7" name="Organigramme : Entrée manuelle 7">
            <a:extLst>
              <a:ext uri="{FF2B5EF4-FFF2-40B4-BE49-F238E27FC236}">
                <a16:creationId xmlns:a16="http://schemas.microsoft.com/office/drawing/2014/main" id="{0143D509-8ED6-49D3-A18E-1FD227488324}"/>
              </a:ext>
            </a:extLst>
          </p:cNvPr>
          <p:cNvSpPr/>
          <p:nvPr userDrawn="1"/>
        </p:nvSpPr>
        <p:spPr>
          <a:xfrm rot="10800000">
            <a:off x="0" y="-2"/>
            <a:ext cx="12238182" cy="4274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7" y="5397"/>
                </a:moveTo>
                <a:lnTo>
                  <a:pt x="10000" y="0"/>
                </a:lnTo>
                <a:lnTo>
                  <a:pt x="10000" y="10000"/>
                </a:lnTo>
                <a:lnTo>
                  <a:pt x="0" y="10000"/>
                </a:lnTo>
                <a:cubicBezTo>
                  <a:pt x="4" y="9830"/>
                  <a:pt x="3" y="5567"/>
                  <a:pt x="7" y="5397"/>
                </a:cubicBezTo>
                <a:close/>
              </a:path>
            </a:pathLst>
          </a:custGeom>
          <a:solidFill>
            <a:srgbClr val="EF88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1128296" y="5141190"/>
            <a:ext cx="4524715" cy="1287971"/>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1" name="Espace réservé du texte 2">
            <a:extLst>
              <a:ext uri="{FF2B5EF4-FFF2-40B4-BE49-F238E27FC236}">
                <a16:creationId xmlns:a16="http://schemas.microsoft.com/office/drawing/2014/main" id="{E3E5205F-00CE-4CDD-979F-34E53F1B14F9}"/>
              </a:ext>
            </a:extLst>
          </p:cNvPr>
          <p:cNvSpPr>
            <a:spLocks noGrp="1"/>
          </p:cNvSpPr>
          <p:nvPr>
            <p:ph type="body" idx="11" hasCustomPrompt="1"/>
          </p:nvPr>
        </p:nvSpPr>
        <p:spPr>
          <a:xfrm>
            <a:off x="6538991" y="5141190"/>
            <a:ext cx="4524715" cy="1287970"/>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9" name="Espace réservé pour une image  8">
            <a:extLst>
              <a:ext uri="{FF2B5EF4-FFF2-40B4-BE49-F238E27FC236}">
                <a16:creationId xmlns:a16="http://schemas.microsoft.com/office/drawing/2014/main" id="{8AA4CD97-CB09-4C93-B7FB-1D8922C245C7}"/>
              </a:ext>
            </a:extLst>
          </p:cNvPr>
          <p:cNvSpPr>
            <a:spLocks noGrp="1"/>
          </p:cNvSpPr>
          <p:nvPr>
            <p:ph type="pic" sz="quarter" idx="13"/>
          </p:nvPr>
        </p:nvSpPr>
        <p:spPr>
          <a:xfrm>
            <a:off x="1950654" y="1989000"/>
            <a:ext cx="2880000" cy="2880000"/>
          </a:xfrm>
          <a:prstGeom prst="ellipse">
            <a:avLst/>
          </a:prstGeom>
        </p:spPr>
        <p:txBody>
          <a:bodyPr/>
          <a:lstStyle/>
          <a:p>
            <a:endParaRPr lang="fr-BE"/>
          </a:p>
        </p:txBody>
      </p:sp>
      <p:sp>
        <p:nvSpPr>
          <p:cNvPr id="19" name="Espace réservé pour une image  8">
            <a:extLst>
              <a:ext uri="{FF2B5EF4-FFF2-40B4-BE49-F238E27FC236}">
                <a16:creationId xmlns:a16="http://schemas.microsoft.com/office/drawing/2014/main" id="{97DE8E52-C236-47EF-9432-EB82E79EB3B0}"/>
              </a:ext>
            </a:extLst>
          </p:cNvPr>
          <p:cNvSpPr>
            <a:spLocks noGrp="1"/>
          </p:cNvSpPr>
          <p:nvPr>
            <p:ph type="pic" sz="quarter" idx="14"/>
          </p:nvPr>
        </p:nvSpPr>
        <p:spPr>
          <a:xfrm>
            <a:off x="7361346" y="1989000"/>
            <a:ext cx="2880000" cy="2880000"/>
          </a:xfrm>
          <a:prstGeom prst="ellipse">
            <a:avLst/>
          </a:prstGeom>
        </p:spPr>
        <p:txBody>
          <a:bodyPr/>
          <a:lstStyle/>
          <a:p>
            <a:endParaRPr lang="fr-BE"/>
          </a:p>
        </p:txBody>
      </p:sp>
      <p:sp>
        <p:nvSpPr>
          <p:cNvPr id="13" name="Titre 1">
            <a:extLst>
              <a:ext uri="{FF2B5EF4-FFF2-40B4-BE49-F238E27FC236}">
                <a16:creationId xmlns:a16="http://schemas.microsoft.com/office/drawing/2014/main" id="{4D81B6A2-EDFA-4D85-823C-0ACE03CF1AC7}"/>
              </a:ext>
            </a:extLst>
          </p:cNvPr>
          <p:cNvSpPr>
            <a:spLocks noGrp="1"/>
          </p:cNvSpPr>
          <p:nvPr>
            <p:ph type="title" hasCustomPrompt="1"/>
          </p:nvPr>
        </p:nvSpPr>
        <p:spPr>
          <a:xfrm>
            <a:off x="961808" y="356013"/>
            <a:ext cx="9382405" cy="997928"/>
          </a:xfrm>
        </p:spPr>
        <p:txBody>
          <a:bodyPr anchor="ctr">
            <a:normAutofit/>
          </a:bodyPr>
          <a:lstStyle>
            <a:lvl1pPr algn="ctr">
              <a:lnSpc>
                <a:spcPts val="4400"/>
              </a:lnSpc>
              <a:defRPr sz="4400" b="1" i="0">
                <a:solidFill>
                  <a:schemeClr val="tx1"/>
                </a:solidFill>
                <a:latin typeface="Avenir Next LT Pro Demi" panose="020B0504020202020204" pitchFamily="34" charset="77"/>
              </a:defRPr>
            </a:lvl1pPr>
          </a:lstStyle>
          <a:p>
            <a:r>
              <a:rPr lang="fr-FR"/>
              <a:t>Titre du slide – 2 idées (images)</a:t>
            </a:r>
            <a:endParaRPr lang="fr-BE"/>
          </a:p>
        </p:txBody>
      </p:sp>
      <p:sp>
        <p:nvSpPr>
          <p:cNvPr id="8" name="Espace réservé du numéro de diapositive 3">
            <a:extLst>
              <a:ext uri="{FF2B5EF4-FFF2-40B4-BE49-F238E27FC236}">
                <a16:creationId xmlns:a16="http://schemas.microsoft.com/office/drawing/2014/main" id="{0484043D-3743-4C34-B366-6714C1E315FD}"/>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6765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Idées_Logo">
    <p:spTree>
      <p:nvGrpSpPr>
        <p:cNvPr id="1" name=""/>
        <p:cNvGrpSpPr/>
        <p:nvPr/>
      </p:nvGrpSpPr>
      <p:grpSpPr>
        <a:xfrm>
          <a:off x="0" y="0"/>
          <a:ext cx="0" cy="0"/>
          <a:chOff x="0" y="0"/>
          <a:chExt cx="0" cy="0"/>
        </a:xfrm>
      </p:grpSpPr>
      <p:sp>
        <p:nvSpPr>
          <p:cNvPr id="7" name="Organigramme : Entrée manuelle 7">
            <a:extLst>
              <a:ext uri="{FF2B5EF4-FFF2-40B4-BE49-F238E27FC236}">
                <a16:creationId xmlns:a16="http://schemas.microsoft.com/office/drawing/2014/main" id="{0143D509-8ED6-49D3-A18E-1FD227488324}"/>
              </a:ext>
            </a:extLst>
          </p:cNvPr>
          <p:cNvSpPr/>
          <p:nvPr userDrawn="1"/>
        </p:nvSpPr>
        <p:spPr>
          <a:xfrm rot="10800000">
            <a:off x="0" y="-2"/>
            <a:ext cx="12192000" cy="4274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7" y="5397"/>
                </a:moveTo>
                <a:lnTo>
                  <a:pt x="10000" y="0"/>
                </a:lnTo>
                <a:lnTo>
                  <a:pt x="10000" y="10000"/>
                </a:lnTo>
                <a:lnTo>
                  <a:pt x="0" y="10000"/>
                </a:lnTo>
                <a:cubicBezTo>
                  <a:pt x="4" y="9830"/>
                  <a:pt x="3" y="5567"/>
                  <a:pt x="7" y="5397"/>
                </a:cubicBezTo>
                <a:close/>
              </a:path>
            </a:pathLst>
          </a:cu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1128296" y="5141190"/>
            <a:ext cx="4524715" cy="1287971"/>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1" name="Espace réservé du texte 2">
            <a:extLst>
              <a:ext uri="{FF2B5EF4-FFF2-40B4-BE49-F238E27FC236}">
                <a16:creationId xmlns:a16="http://schemas.microsoft.com/office/drawing/2014/main" id="{E3E5205F-00CE-4CDD-979F-34E53F1B14F9}"/>
              </a:ext>
            </a:extLst>
          </p:cNvPr>
          <p:cNvSpPr>
            <a:spLocks noGrp="1"/>
          </p:cNvSpPr>
          <p:nvPr>
            <p:ph type="body" idx="11" hasCustomPrompt="1"/>
          </p:nvPr>
        </p:nvSpPr>
        <p:spPr>
          <a:xfrm>
            <a:off x="6538991" y="5141190"/>
            <a:ext cx="4524715" cy="1287970"/>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2" name="Ellipse 1">
            <a:extLst>
              <a:ext uri="{FF2B5EF4-FFF2-40B4-BE49-F238E27FC236}">
                <a16:creationId xmlns:a16="http://schemas.microsoft.com/office/drawing/2014/main" id="{37DCB05A-01F3-44A9-8483-D34F1B1A52BB}"/>
              </a:ext>
            </a:extLst>
          </p:cNvPr>
          <p:cNvSpPr/>
          <p:nvPr userDrawn="1"/>
        </p:nvSpPr>
        <p:spPr>
          <a:xfrm>
            <a:off x="7361350" y="1989000"/>
            <a:ext cx="2880000" cy="28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id="{3E8E0978-97A8-43E1-988D-963341DA5286}"/>
              </a:ext>
            </a:extLst>
          </p:cNvPr>
          <p:cNvSpPr/>
          <p:nvPr userDrawn="1"/>
        </p:nvSpPr>
        <p:spPr>
          <a:xfrm>
            <a:off x="1950651" y="1989000"/>
            <a:ext cx="2880000" cy="28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itre 1">
            <a:extLst>
              <a:ext uri="{FF2B5EF4-FFF2-40B4-BE49-F238E27FC236}">
                <a16:creationId xmlns:a16="http://schemas.microsoft.com/office/drawing/2014/main" id="{0D270A2F-3A40-4CC5-9926-6263454C2589}"/>
              </a:ext>
            </a:extLst>
          </p:cNvPr>
          <p:cNvSpPr>
            <a:spLocks noGrp="1"/>
          </p:cNvSpPr>
          <p:nvPr>
            <p:ph type="title" hasCustomPrompt="1"/>
          </p:nvPr>
        </p:nvSpPr>
        <p:spPr>
          <a:xfrm>
            <a:off x="961808" y="356013"/>
            <a:ext cx="9382405" cy="997928"/>
          </a:xfrm>
        </p:spPr>
        <p:txBody>
          <a:bodyPr anchor="ctr">
            <a:normAutofit/>
          </a:bodyPr>
          <a:lstStyle>
            <a:lvl1pPr algn="ctr">
              <a:lnSpc>
                <a:spcPts val="4400"/>
              </a:lnSpc>
              <a:defRPr sz="4400" b="1" i="0">
                <a:solidFill>
                  <a:schemeClr val="bg1"/>
                </a:solidFill>
                <a:latin typeface="Avenir Next LT Pro Demi" panose="020B0504020202020204" pitchFamily="34" charset="77"/>
              </a:defRPr>
            </a:lvl1pPr>
          </a:lstStyle>
          <a:p>
            <a:r>
              <a:rPr lang="fr-FR"/>
              <a:t>Titre du slide – 2 idées (icônes)</a:t>
            </a:r>
            <a:endParaRPr lang="fr-BE"/>
          </a:p>
        </p:txBody>
      </p:sp>
      <p:sp>
        <p:nvSpPr>
          <p:cNvPr id="5" name="Espace réservé de l'image en ligne 4">
            <a:extLst>
              <a:ext uri="{FF2B5EF4-FFF2-40B4-BE49-F238E27FC236}">
                <a16:creationId xmlns:a16="http://schemas.microsoft.com/office/drawing/2014/main" id="{668D88B3-B63E-474A-BD2A-97362F5832D5}"/>
              </a:ext>
            </a:extLst>
          </p:cNvPr>
          <p:cNvSpPr>
            <a:spLocks noGrp="1"/>
          </p:cNvSpPr>
          <p:nvPr>
            <p:ph type="clipArt" sz="quarter" idx="12"/>
          </p:nvPr>
        </p:nvSpPr>
        <p:spPr>
          <a:xfrm>
            <a:off x="1950650" y="1989000"/>
            <a:ext cx="2880001" cy="2880000"/>
          </a:xfrm>
        </p:spPr>
        <p:txBody>
          <a:bodyPr/>
          <a:lstStyle/>
          <a:p>
            <a:endParaRPr lang="fr-BE"/>
          </a:p>
        </p:txBody>
      </p:sp>
      <p:sp>
        <p:nvSpPr>
          <p:cNvPr id="10" name="Espace réservé de l'image en ligne 4">
            <a:extLst>
              <a:ext uri="{FF2B5EF4-FFF2-40B4-BE49-F238E27FC236}">
                <a16:creationId xmlns:a16="http://schemas.microsoft.com/office/drawing/2014/main" id="{EFD2B01F-A257-4E7E-81C7-DD11AF525952}"/>
              </a:ext>
            </a:extLst>
          </p:cNvPr>
          <p:cNvSpPr>
            <a:spLocks noGrp="1"/>
          </p:cNvSpPr>
          <p:nvPr>
            <p:ph type="clipArt" sz="quarter" idx="13"/>
          </p:nvPr>
        </p:nvSpPr>
        <p:spPr>
          <a:xfrm>
            <a:off x="7361349" y="1989000"/>
            <a:ext cx="2879999" cy="2880000"/>
          </a:xfrm>
        </p:spPr>
        <p:txBody>
          <a:bodyPr/>
          <a:lstStyle/>
          <a:p>
            <a:endParaRPr lang="fr-BE"/>
          </a:p>
        </p:txBody>
      </p:sp>
      <p:sp>
        <p:nvSpPr>
          <p:cNvPr id="13" name="Espace réservé du numéro de diapositive 3">
            <a:extLst>
              <a:ext uri="{FF2B5EF4-FFF2-40B4-BE49-F238E27FC236}">
                <a16:creationId xmlns:a16="http://schemas.microsoft.com/office/drawing/2014/main" id="{FC4C3E97-DCC6-4E7E-BE8F-73567303BC8C}"/>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51119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Idées_Logo">
    <p:spTree>
      <p:nvGrpSpPr>
        <p:cNvPr id="1" name=""/>
        <p:cNvGrpSpPr/>
        <p:nvPr/>
      </p:nvGrpSpPr>
      <p:grpSpPr>
        <a:xfrm>
          <a:off x="0" y="0"/>
          <a:ext cx="0" cy="0"/>
          <a:chOff x="0" y="0"/>
          <a:chExt cx="0" cy="0"/>
        </a:xfrm>
      </p:grpSpPr>
      <p:sp>
        <p:nvSpPr>
          <p:cNvPr id="7" name="Organigramme : Entrée manuelle 7">
            <a:extLst>
              <a:ext uri="{FF2B5EF4-FFF2-40B4-BE49-F238E27FC236}">
                <a16:creationId xmlns:a16="http://schemas.microsoft.com/office/drawing/2014/main" id="{0143D509-8ED6-49D3-A18E-1FD227488324}"/>
              </a:ext>
            </a:extLst>
          </p:cNvPr>
          <p:cNvSpPr/>
          <p:nvPr userDrawn="1"/>
        </p:nvSpPr>
        <p:spPr>
          <a:xfrm rot="10800000">
            <a:off x="-1" y="0"/>
            <a:ext cx="12192000" cy="4274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7" y="5397"/>
                </a:moveTo>
                <a:lnTo>
                  <a:pt x="10000" y="0"/>
                </a:lnTo>
                <a:lnTo>
                  <a:pt x="10000" y="10000"/>
                </a:lnTo>
                <a:lnTo>
                  <a:pt x="0" y="10000"/>
                </a:lnTo>
                <a:cubicBezTo>
                  <a:pt x="4" y="9830"/>
                  <a:pt x="3" y="5567"/>
                  <a:pt x="7" y="5397"/>
                </a:cubicBezTo>
                <a:close/>
              </a:path>
            </a:pathLst>
          </a:cu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2" name="Titre 1">
            <a:extLst>
              <a:ext uri="{FF2B5EF4-FFF2-40B4-BE49-F238E27FC236}">
                <a16:creationId xmlns:a16="http://schemas.microsoft.com/office/drawing/2014/main" id="{C576CA39-D65C-4EF6-8FB8-306D7FE81B27}"/>
              </a:ext>
            </a:extLst>
          </p:cNvPr>
          <p:cNvSpPr>
            <a:spLocks noGrp="1"/>
          </p:cNvSpPr>
          <p:nvPr>
            <p:ph type="title" hasCustomPrompt="1"/>
          </p:nvPr>
        </p:nvSpPr>
        <p:spPr>
          <a:xfrm>
            <a:off x="1355541" y="597805"/>
            <a:ext cx="9481512" cy="970515"/>
          </a:xfrm>
        </p:spPr>
        <p:txBody>
          <a:bodyPr anchor="t">
            <a:normAutofit/>
          </a:bodyPr>
          <a:lstStyle>
            <a:lvl1pPr algn="ctr">
              <a:lnSpc>
                <a:spcPts val="4400"/>
              </a:lnSpc>
              <a:defRPr sz="4400" b="0" i="0">
                <a:solidFill>
                  <a:schemeClr val="bg1"/>
                </a:solidFill>
                <a:latin typeface="Avenir Next LT Pro Demi" panose="020B0504020202020204" pitchFamily="34" charset="77"/>
              </a:defRPr>
            </a:lvl1pPr>
          </a:lstStyle>
          <a:p>
            <a:r>
              <a:rPr lang="fr-FR"/>
              <a:t>Titre du slide – 3 idées (icônes)</a:t>
            </a:r>
            <a:endParaRPr lang="fr-BE"/>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855400" y="4854509"/>
            <a:ext cx="3160281" cy="1405686"/>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0" name="Ellipse 9">
            <a:extLst>
              <a:ext uri="{FF2B5EF4-FFF2-40B4-BE49-F238E27FC236}">
                <a16:creationId xmlns:a16="http://schemas.microsoft.com/office/drawing/2014/main" id="{E4E998A1-7DA6-473F-BE4E-214C3979DA2D}"/>
              </a:ext>
            </a:extLst>
          </p:cNvPr>
          <p:cNvSpPr/>
          <p:nvPr userDrawn="1"/>
        </p:nvSpPr>
        <p:spPr>
          <a:xfrm>
            <a:off x="1355541"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space réservé du texte 2">
            <a:extLst>
              <a:ext uri="{FF2B5EF4-FFF2-40B4-BE49-F238E27FC236}">
                <a16:creationId xmlns:a16="http://schemas.microsoft.com/office/drawing/2014/main" id="{E3E5205F-00CE-4CDD-979F-34E53F1B14F9}"/>
              </a:ext>
            </a:extLst>
          </p:cNvPr>
          <p:cNvSpPr>
            <a:spLocks noGrp="1"/>
          </p:cNvSpPr>
          <p:nvPr>
            <p:ph type="body" idx="11" hasCustomPrompt="1"/>
          </p:nvPr>
        </p:nvSpPr>
        <p:spPr>
          <a:xfrm>
            <a:off x="4515859" y="4854508"/>
            <a:ext cx="3160281" cy="1388337"/>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13" name="Espace réservé du texte 2">
            <a:extLst>
              <a:ext uri="{FF2B5EF4-FFF2-40B4-BE49-F238E27FC236}">
                <a16:creationId xmlns:a16="http://schemas.microsoft.com/office/drawing/2014/main" id="{DA4A8CD0-FC1D-4F6A-BE0F-883BDD1401E7}"/>
              </a:ext>
            </a:extLst>
          </p:cNvPr>
          <p:cNvSpPr>
            <a:spLocks noGrp="1"/>
          </p:cNvSpPr>
          <p:nvPr>
            <p:ph type="body" idx="13" hasCustomPrompt="1"/>
          </p:nvPr>
        </p:nvSpPr>
        <p:spPr>
          <a:xfrm>
            <a:off x="8176319" y="4871857"/>
            <a:ext cx="3160281" cy="1388338"/>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15" name="Ellipse 14">
            <a:extLst>
              <a:ext uri="{FF2B5EF4-FFF2-40B4-BE49-F238E27FC236}">
                <a16:creationId xmlns:a16="http://schemas.microsoft.com/office/drawing/2014/main" id="{9384A822-E86F-4FA3-ABE7-E482B27450A1}"/>
              </a:ext>
            </a:extLst>
          </p:cNvPr>
          <p:cNvSpPr/>
          <p:nvPr userDrawn="1"/>
        </p:nvSpPr>
        <p:spPr>
          <a:xfrm>
            <a:off x="5016000" y="2345591"/>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a:extLst>
              <a:ext uri="{FF2B5EF4-FFF2-40B4-BE49-F238E27FC236}">
                <a16:creationId xmlns:a16="http://schemas.microsoft.com/office/drawing/2014/main" id="{4AE1E6C1-C59F-4A52-BBB9-77D255A615D8}"/>
              </a:ext>
            </a:extLst>
          </p:cNvPr>
          <p:cNvSpPr/>
          <p:nvPr userDrawn="1"/>
        </p:nvSpPr>
        <p:spPr>
          <a:xfrm>
            <a:off x="8676459" y="2345591"/>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space réservé de l'image en ligne 4">
            <a:extLst>
              <a:ext uri="{FF2B5EF4-FFF2-40B4-BE49-F238E27FC236}">
                <a16:creationId xmlns:a16="http://schemas.microsoft.com/office/drawing/2014/main" id="{3B4AA4FC-8D31-4EC1-9A44-41F3F56F2F35}"/>
              </a:ext>
            </a:extLst>
          </p:cNvPr>
          <p:cNvSpPr>
            <a:spLocks noGrp="1"/>
          </p:cNvSpPr>
          <p:nvPr>
            <p:ph type="clipArt" sz="quarter" idx="12"/>
          </p:nvPr>
        </p:nvSpPr>
        <p:spPr>
          <a:xfrm>
            <a:off x="1355540" y="2345591"/>
            <a:ext cx="2160000" cy="2160000"/>
          </a:xfrm>
        </p:spPr>
        <p:txBody>
          <a:bodyPr/>
          <a:lstStyle/>
          <a:p>
            <a:endParaRPr lang="fr-BE"/>
          </a:p>
        </p:txBody>
      </p:sp>
      <p:sp>
        <p:nvSpPr>
          <p:cNvPr id="14" name="Espace réservé de l'image en ligne 4">
            <a:extLst>
              <a:ext uri="{FF2B5EF4-FFF2-40B4-BE49-F238E27FC236}">
                <a16:creationId xmlns:a16="http://schemas.microsoft.com/office/drawing/2014/main" id="{3F72DA78-43D3-4D62-9779-BF47AED63E6F}"/>
              </a:ext>
            </a:extLst>
          </p:cNvPr>
          <p:cNvSpPr>
            <a:spLocks noGrp="1"/>
          </p:cNvSpPr>
          <p:nvPr>
            <p:ph type="clipArt" sz="quarter" idx="14"/>
          </p:nvPr>
        </p:nvSpPr>
        <p:spPr>
          <a:xfrm>
            <a:off x="5016000" y="2345591"/>
            <a:ext cx="2160000" cy="2160000"/>
          </a:xfrm>
        </p:spPr>
        <p:txBody>
          <a:bodyPr/>
          <a:lstStyle/>
          <a:p>
            <a:endParaRPr lang="fr-BE"/>
          </a:p>
        </p:txBody>
      </p:sp>
      <p:sp>
        <p:nvSpPr>
          <p:cNvPr id="17" name="Espace réservé de l'image en ligne 4">
            <a:extLst>
              <a:ext uri="{FF2B5EF4-FFF2-40B4-BE49-F238E27FC236}">
                <a16:creationId xmlns:a16="http://schemas.microsoft.com/office/drawing/2014/main" id="{773620E6-8F95-4F0C-9D14-6D34A2A7CDDA}"/>
              </a:ext>
            </a:extLst>
          </p:cNvPr>
          <p:cNvSpPr>
            <a:spLocks noGrp="1"/>
          </p:cNvSpPr>
          <p:nvPr>
            <p:ph type="clipArt" sz="quarter" idx="15"/>
          </p:nvPr>
        </p:nvSpPr>
        <p:spPr>
          <a:xfrm>
            <a:off x="8676459" y="2345591"/>
            <a:ext cx="2160000" cy="2160000"/>
          </a:xfrm>
        </p:spPr>
        <p:txBody>
          <a:bodyPr/>
          <a:lstStyle/>
          <a:p>
            <a:endParaRPr lang="fr-BE"/>
          </a:p>
        </p:txBody>
      </p:sp>
      <p:sp>
        <p:nvSpPr>
          <p:cNvPr id="18" name="Espace réservé du numéro de diapositive 3">
            <a:extLst>
              <a:ext uri="{FF2B5EF4-FFF2-40B4-BE49-F238E27FC236}">
                <a16:creationId xmlns:a16="http://schemas.microsoft.com/office/drawing/2014/main" id="{F78D9964-5761-4B64-B683-526DA75EDDE7}"/>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32829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Idées_Image">
    <p:spTree>
      <p:nvGrpSpPr>
        <p:cNvPr id="1" name=""/>
        <p:cNvGrpSpPr/>
        <p:nvPr/>
      </p:nvGrpSpPr>
      <p:grpSpPr>
        <a:xfrm>
          <a:off x="0" y="0"/>
          <a:ext cx="0" cy="0"/>
          <a:chOff x="0" y="0"/>
          <a:chExt cx="0" cy="0"/>
        </a:xfrm>
      </p:grpSpPr>
      <p:sp>
        <p:nvSpPr>
          <p:cNvPr id="7" name="Organigramme : Entrée manuelle 7">
            <a:extLst>
              <a:ext uri="{FF2B5EF4-FFF2-40B4-BE49-F238E27FC236}">
                <a16:creationId xmlns:a16="http://schemas.microsoft.com/office/drawing/2014/main" id="{0143D509-8ED6-49D3-A18E-1FD227488324}"/>
              </a:ext>
            </a:extLst>
          </p:cNvPr>
          <p:cNvSpPr/>
          <p:nvPr userDrawn="1"/>
        </p:nvSpPr>
        <p:spPr>
          <a:xfrm rot="10800000">
            <a:off x="-1" y="-1"/>
            <a:ext cx="12192000" cy="46121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7" y="5397"/>
                </a:moveTo>
                <a:lnTo>
                  <a:pt x="10000" y="0"/>
                </a:lnTo>
                <a:lnTo>
                  <a:pt x="10000" y="10000"/>
                </a:lnTo>
                <a:lnTo>
                  <a:pt x="0" y="10000"/>
                </a:lnTo>
                <a:cubicBezTo>
                  <a:pt x="4" y="9830"/>
                  <a:pt x="3" y="5567"/>
                  <a:pt x="7" y="5397"/>
                </a:cubicBezTo>
                <a:close/>
              </a:path>
            </a:pathLst>
          </a:custGeom>
          <a:solidFill>
            <a:srgbClr val="EF88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2" name="Titre 1">
            <a:extLst>
              <a:ext uri="{FF2B5EF4-FFF2-40B4-BE49-F238E27FC236}">
                <a16:creationId xmlns:a16="http://schemas.microsoft.com/office/drawing/2014/main" id="{C576CA39-D65C-4EF6-8FB8-306D7FE81B27}"/>
              </a:ext>
            </a:extLst>
          </p:cNvPr>
          <p:cNvSpPr>
            <a:spLocks noGrp="1"/>
          </p:cNvSpPr>
          <p:nvPr>
            <p:ph type="title" hasCustomPrompt="1"/>
          </p:nvPr>
        </p:nvSpPr>
        <p:spPr>
          <a:xfrm>
            <a:off x="1355541" y="597805"/>
            <a:ext cx="9481512" cy="970515"/>
          </a:xfrm>
        </p:spPr>
        <p:txBody>
          <a:bodyPr anchor="t">
            <a:normAutofit/>
          </a:bodyPr>
          <a:lstStyle>
            <a:lvl1pPr algn="ctr">
              <a:lnSpc>
                <a:spcPts val="4400"/>
              </a:lnSpc>
              <a:defRPr sz="4400" b="0" i="0">
                <a:solidFill>
                  <a:schemeClr val="tx1"/>
                </a:solidFill>
                <a:latin typeface="Avenir Next LT Pro Demi" panose="020B0504020202020204" pitchFamily="34" charset="77"/>
              </a:defRPr>
            </a:lvl1pPr>
          </a:lstStyle>
          <a:p>
            <a:r>
              <a:rPr lang="fr-FR"/>
              <a:t>Titre du slide – 3 idées (images)</a:t>
            </a:r>
            <a:endParaRPr lang="fr-BE"/>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927861" y="4854509"/>
            <a:ext cx="3160281" cy="1405686"/>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1" name="Espace réservé du texte 2">
            <a:extLst>
              <a:ext uri="{FF2B5EF4-FFF2-40B4-BE49-F238E27FC236}">
                <a16:creationId xmlns:a16="http://schemas.microsoft.com/office/drawing/2014/main" id="{E3E5205F-00CE-4CDD-979F-34E53F1B14F9}"/>
              </a:ext>
            </a:extLst>
          </p:cNvPr>
          <p:cNvSpPr>
            <a:spLocks noGrp="1"/>
          </p:cNvSpPr>
          <p:nvPr>
            <p:ph type="body" idx="11" hasCustomPrompt="1"/>
          </p:nvPr>
        </p:nvSpPr>
        <p:spPr>
          <a:xfrm>
            <a:off x="4515859" y="4863183"/>
            <a:ext cx="3160281" cy="1388337"/>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13" name="Espace réservé du texte 2">
            <a:extLst>
              <a:ext uri="{FF2B5EF4-FFF2-40B4-BE49-F238E27FC236}">
                <a16:creationId xmlns:a16="http://schemas.microsoft.com/office/drawing/2014/main" id="{DA4A8CD0-FC1D-4F6A-BE0F-883BDD1401E7}"/>
              </a:ext>
            </a:extLst>
          </p:cNvPr>
          <p:cNvSpPr>
            <a:spLocks noGrp="1"/>
          </p:cNvSpPr>
          <p:nvPr>
            <p:ph type="body" idx="13" hasCustomPrompt="1"/>
          </p:nvPr>
        </p:nvSpPr>
        <p:spPr>
          <a:xfrm>
            <a:off x="8103858" y="4871857"/>
            <a:ext cx="3160281" cy="1388338"/>
          </a:xfrm>
        </p:spPr>
        <p:txBody>
          <a:bodyPr>
            <a:normAutofit/>
          </a:bodyPr>
          <a:lstStyle>
            <a:lvl1pPr marL="0" indent="0" algn="ctr">
              <a:buNone/>
              <a:defRPr sz="2800">
                <a:solidFill>
                  <a:schemeClr val="tx1"/>
                </a:solidFill>
                <a:latin typeface="Avenir Next LT Pro"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5" name="Espace réservé pour une image  4">
            <a:extLst>
              <a:ext uri="{FF2B5EF4-FFF2-40B4-BE49-F238E27FC236}">
                <a16:creationId xmlns:a16="http://schemas.microsoft.com/office/drawing/2014/main" id="{4A0DFA8F-B5EA-44B2-B8A1-A3AF56A6228D}"/>
              </a:ext>
            </a:extLst>
          </p:cNvPr>
          <p:cNvSpPr>
            <a:spLocks noGrp="1"/>
          </p:cNvSpPr>
          <p:nvPr>
            <p:ph type="pic" sz="quarter" idx="14"/>
          </p:nvPr>
        </p:nvSpPr>
        <p:spPr>
          <a:xfrm>
            <a:off x="5015999" y="2349000"/>
            <a:ext cx="2160000" cy="2160000"/>
          </a:xfrm>
          <a:prstGeom prst="ellipse">
            <a:avLst/>
          </a:prstGeom>
        </p:spPr>
        <p:txBody>
          <a:bodyPr/>
          <a:lstStyle/>
          <a:p>
            <a:endParaRPr lang="fr-BE"/>
          </a:p>
        </p:txBody>
      </p:sp>
      <p:sp>
        <p:nvSpPr>
          <p:cNvPr id="12" name="Espace réservé pour une image  4">
            <a:extLst>
              <a:ext uri="{FF2B5EF4-FFF2-40B4-BE49-F238E27FC236}">
                <a16:creationId xmlns:a16="http://schemas.microsoft.com/office/drawing/2014/main" id="{711EE8FA-5C60-423E-84E9-DBDC6627F26D}"/>
              </a:ext>
            </a:extLst>
          </p:cNvPr>
          <p:cNvSpPr>
            <a:spLocks noGrp="1"/>
          </p:cNvSpPr>
          <p:nvPr>
            <p:ph type="pic" sz="quarter" idx="15"/>
          </p:nvPr>
        </p:nvSpPr>
        <p:spPr>
          <a:xfrm>
            <a:off x="8603999" y="2349000"/>
            <a:ext cx="2160000" cy="2160000"/>
          </a:xfrm>
          <a:prstGeom prst="ellipse">
            <a:avLst/>
          </a:prstGeom>
        </p:spPr>
        <p:txBody>
          <a:bodyPr/>
          <a:lstStyle/>
          <a:p>
            <a:endParaRPr lang="fr-BE"/>
          </a:p>
        </p:txBody>
      </p:sp>
      <p:sp>
        <p:nvSpPr>
          <p:cNvPr id="14" name="Espace réservé pour une image  4">
            <a:extLst>
              <a:ext uri="{FF2B5EF4-FFF2-40B4-BE49-F238E27FC236}">
                <a16:creationId xmlns:a16="http://schemas.microsoft.com/office/drawing/2014/main" id="{E81A4A21-D060-4244-A3DC-7D19B554203A}"/>
              </a:ext>
            </a:extLst>
          </p:cNvPr>
          <p:cNvSpPr>
            <a:spLocks noGrp="1"/>
          </p:cNvSpPr>
          <p:nvPr>
            <p:ph type="pic" sz="quarter" idx="16"/>
          </p:nvPr>
        </p:nvSpPr>
        <p:spPr>
          <a:xfrm>
            <a:off x="1427999" y="2349000"/>
            <a:ext cx="2160000" cy="2160000"/>
          </a:xfrm>
          <a:prstGeom prst="ellipse">
            <a:avLst/>
          </a:prstGeom>
        </p:spPr>
        <p:txBody>
          <a:bodyPr/>
          <a:lstStyle/>
          <a:p>
            <a:endParaRPr lang="fr-BE"/>
          </a:p>
        </p:txBody>
      </p:sp>
      <p:sp>
        <p:nvSpPr>
          <p:cNvPr id="10" name="Espace réservé du numéro de diapositive 3">
            <a:extLst>
              <a:ext uri="{FF2B5EF4-FFF2-40B4-BE49-F238E27FC236}">
                <a16:creationId xmlns:a16="http://schemas.microsoft.com/office/drawing/2014/main" id="{FA8D54FB-E64C-4871-B28F-FB25420FD6D7}"/>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74114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Idées_Logo">
    <p:spTree>
      <p:nvGrpSpPr>
        <p:cNvPr id="1" name=""/>
        <p:cNvGrpSpPr/>
        <p:nvPr/>
      </p:nvGrpSpPr>
      <p:grpSpPr>
        <a:xfrm>
          <a:off x="0" y="0"/>
          <a:ext cx="0" cy="0"/>
          <a:chOff x="0" y="0"/>
          <a:chExt cx="0" cy="0"/>
        </a:xfrm>
      </p:grpSpPr>
      <p:sp>
        <p:nvSpPr>
          <p:cNvPr id="16" name="Organigramme : Entrée manuelle 7">
            <a:extLst>
              <a:ext uri="{FF2B5EF4-FFF2-40B4-BE49-F238E27FC236}">
                <a16:creationId xmlns:a16="http://schemas.microsoft.com/office/drawing/2014/main" id="{1C1966D3-A253-4DFB-832F-C161DD2B2F91}"/>
              </a:ext>
            </a:extLst>
          </p:cNvPr>
          <p:cNvSpPr/>
          <p:nvPr userDrawn="1"/>
        </p:nvSpPr>
        <p:spPr>
          <a:xfrm rot="10800000">
            <a:off x="0" y="-2"/>
            <a:ext cx="12238182" cy="36966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 name="connsiteX0" fmla="*/ 7 w 10000"/>
              <a:gd name="connsiteY0" fmla="*/ 4046 h 8649"/>
              <a:gd name="connsiteX1" fmla="*/ 10000 w 10000"/>
              <a:gd name="connsiteY1" fmla="*/ 0 h 8649"/>
              <a:gd name="connsiteX2" fmla="*/ 10000 w 10000"/>
              <a:gd name="connsiteY2" fmla="*/ 8649 h 8649"/>
              <a:gd name="connsiteX3" fmla="*/ 0 w 10000"/>
              <a:gd name="connsiteY3" fmla="*/ 8649 h 8649"/>
              <a:gd name="connsiteX4" fmla="*/ 7 w 10000"/>
              <a:gd name="connsiteY4" fmla="*/ 4046 h 8649"/>
              <a:gd name="connsiteX0" fmla="*/ 46 w 10000"/>
              <a:gd name="connsiteY0" fmla="*/ 3116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311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46" y="3116"/>
                </a:moveTo>
                <a:lnTo>
                  <a:pt x="10000" y="0"/>
                </a:lnTo>
                <a:lnTo>
                  <a:pt x="10000" y="10000"/>
                </a:lnTo>
                <a:lnTo>
                  <a:pt x="0" y="10000"/>
                </a:lnTo>
                <a:cubicBezTo>
                  <a:pt x="4" y="9803"/>
                  <a:pt x="42" y="3313"/>
                  <a:pt x="46" y="3116"/>
                </a:cubicBezTo>
                <a:close/>
              </a:path>
            </a:pathLst>
          </a:cu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2" name="Titre 1">
            <a:extLst>
              <a:ext uri="{FF2B5EF4-FFF2-40B4-BE49-F238E27FC236}">
                <a16:creationId xmlns:a16="http://schemas.microsoft.com/office/drawing/2014/main" id="{C576CA39-D65C-4EF6-8FB8-306D7FE81B27}"/>
              </a:ext>
            </a:extLst>
          </p:cNvPr>
          <p:cNvSpPr>
            <a:spLocks noGrp="1"/>
          </p:cNvSpPr>
          <p:nvPr>
            <p:ph type="title" hasCustomPrompt="1"/>
          </p:nvPr>
        </p:nvSpPr>
        <p:spPr>
          <a:xfrm>
            <a:off x="619156" y="561524"/>
            <a:ext cx="10953393" cy="970515"/>
          </a:xfrm>
        </p:spPr>
        <p:txBody>
          <a:bodyPr anchor="t">
            <a:normAutofit/>
          </a:bodyPr>
          <a:lstStyle>
            <a:lvl1pPr algn="ctr">
              <a:lnSpc>
                <a:spcPts val="4400"/>
              </a:lnSpc>
              <a:defRPr sz="4400" b="1" i="0">
                <a:solidFill>
                  <a:schemeClr val="bg1"/>
                </a:solidFill>
                <a:latin typeface="Avenir Next LT Pro Demi" panose="020B0504020202020204" pitchFamily="34" charset="77"/>
              </a:defRPr>
            </a:lvl1pPr>
          </a:lstStyle>
          <a:p>
            <a:r>
              <a:rPr lang="fr-FR"/>
              <a:t>Titre du slide – 4 idées (icônes)</a:t>
            </a:r>
            <a:endParaRPr lang="fr-BE"/>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233988" y="4725666"/>
            <a:ext cx="2616388" cy="1570809"/>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8" name="Ellipse 7">
            <a:extLst>
              <a:ext uri="{FF2B5EF4-FFF2-40B4-BE49-F238E27FC236}">
                <a16:creationId xmlns:a16="http://schemas.microsoft.com/office/drawing/2014/main" id="{13A85755-EBCC-496C-89F5-3CD3A0791222}"/>
              </a:ext>
            </a:extLst>
          </p:cNvPr>
          <p:cNvSpPr/>
          <p:nvPr userDrawn="1"/>
        </p:nvSpPr>
        <p:spPr>
          <a:xfrm>
            <a:off x="9568252"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space réservé du texte 2">
            <a:extLst>
              <a:ext uri="{FF2B5EF4-FFF2-40B4-BE49-F238E27FC236}">
                <a16:creationId xmlns:a16="http://schemas.microsoft.com/office/drawing/2014/main" id="{B48BF591-FA8E-4F44-B791-A4C0806A56E9}"/>
              </a:ext>
            </a:extLst>
          </p:cNvPr>
          <p:cNvSpPr>
            <a:spLocks noGrp="1"/>
          </p:cNvSpPr>
          <p:nvPr>
            <p:ph type="body" idx="11" hasCustomPrompt="1"/>
          </p:nvPr>
        </p:nvSpPr>
        <p:spPr>
          <a:xfrm>
            <a:off x="3269345" y="4725666"/>
            <a:ext cx="2616387" cy="1570808"/>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19" name="Espace réservé du texte 2">
            <a:extLst>
              <a:ext uri="{FF2B5EF4-FFF2-40B4-BE49-F238E27FC236}">
                <a16:creationId xmlns:a16="http://schemas.microsoft.com/office/drawing/2014/main" id="{11126F6E-8E29-49B3-8246-509559C1B820}"/>
              </a:ext>
            </a:extLst>
          </p:cNvPr>
          <p:cNvSpPr>
            <a:spLocks noGrp="1"/>
          </p:cNvSpPr>
          <p:nvPr>
            <p:ph type="body" idx="13" hasCustomPrompt="1"/>
          </p:nvPr>
        </p:nvSpPr>
        <p:spPr>
          <a:xfrm>
            <a:off x="6304703" y="4725666"/>
            <a:ext cx="2616386" cy="1570808"/>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21" name="Espace réservé du texte 2">
            <a:extLst>
              <a:ext uri="{FF2B5EF4-FFF2-40B4-BE49-F238E27FC236}">
                <a16:creationId xmlns:a16="http://schemas.microsoft.com/office/drawing/2014/main" id="{D8FB2AEA-F09B-412E-9718-8EFD36492BA1}"/>
              </a:ext>
            </a:extLst>
          </p:cNvPr>
          <p:cNvSpPr>
            <a:spLocks noGrp="1"/>
          </p:cNvSpPr>
          <p:nvPr>
            <p:ph type="body" idx="15" hasCustomPrompt="1"/>
          </p:nvPr>
        </p:nvSpPr>
        <p:spPr>
          <a:xfrm>
            <a:off x="9341626" y="4725665"/>
            <a:ext cx="2616386" cy="157080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4</a:t>
            </a:r>
          </a:p>
        </p:txBody>
      </p:sp>
      <p:sp>
        <p:nvSpPr>
          <p:cNvPr id="23" name="Ellipse 22">
            <a:extLst>
              <a:ext uri="{FF2B5EF4-FFF2-40B4-BE49-F238E27FC236}">
                <a16:creationId xmlns:a16="http://schemas.microsoft.com/office/drawing/2014/main" id="{DC09D803-6A2B-481A-A379-B90225CA8495}"/>
              </a:ext>
            </a:extLst>
          </p:cNvPr>
          <p:cNvSpPr/>
          <p:nvPr userDrawn="1"/>
        </p:nvSpPr>
        <p:spPr>
          <a:xfrm>
            <a:off x="6532896"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a:extLst>
              <a:ext uri="{FF2B5EF4-FFF2-40B4-BE49-F238E27FC236}">
                <a16:creationId xmlns:a16="http://schemas.microsoft.com/office/drawing/2014/main" id="{92014678-F651-4AD7-8EE1-3F6C5BFA4482}"/>
              </a:ext>
            </a:extLst>
          </p:cNvPr>
          <p:cNvSpPr/>
          <p:nvPr userDrawn="1"/>
        </p:nvSpPr>
        <p:spPr>
          <a:xfrm>
            <a:off x="462182"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a:extLst>
              <a:ext uri="{FF2B5EF4-FFF2-40B4-BE49-F238E27FC236}">
                <a16:creationId xmlns:a16="http://schemas.microsoft.com/office/drawing/2014/main" id="{4ECE9DAE-7E64-4372-9BB1-F5F3C0440A81}"/>
              </a:ext>
            </a:extLst>
          </p:cNvPr>
          <p:cNvSpPr/>
          <p:nvPr userDrawn="1"/>
        </p:nvSpPr>
        <p:spPr>
          <a:xfrm>
            <a:off x="3497539"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space réservé de l'image en ligne 4">
            <a:extLst>
              <a:ext uri="{FF2B5EF4-FFF2-40B4-BE49-F238E27FC236}">
                <a16:creationId xmlns:a16="http://schemas.microsoft.com/office/drawing/2014/main" id="{F2F23F1B-A836-44E9-9615-9F5202A346A9}"/>
              </a:ext>
            </a:extLst>
          </p:cNvPr>
          <p:cNvSpPr>
            <a:spLocks noGrp="1"/>
          </p:cNvSpPr>
          <p:nvPr>
            <p:ph type="clipArt" sz="quarter" idx="12"/>
          </p:nvPr>
        </p:nvSpPr>
        <p:spPr>
          <a:xfrm>
            <a:off x="462182" y="2315183"/>
            <a:ext cx="2160000" cy="2160000"/>
          </a:xfrm>
        </p:spPr>
        <p:txBody>
          <a:bodyPr/>
          <a:lstStyle/>
          <a:p>
            <a:endParaRPr lang="fr-BE"/>
          </a:p>
        </p:txBody>
      </p:sp>
      <p:sp>
        <p:nvSpPr>
          <p:cNvPr id="13" name="Espace réservé de l'image en ligne 4">
            <a:extLst>
              <a:ext uri="{FF2B5EF4-FFF2-40B4-BE49-F238E27FC236}">
                <a16:creationId xmlns:a16="http://schemas.microsoft.com/office/drawing/2014/main" id="{3D81C850-53B0-40C6-A74B-624EFDDBE59D}"/>
              </a:ext>
            </a:extLst>
          </p:cNvPr>
          <p:cNvSpPr>
            <a:spLocks noGrp="1"/>
          </p:cNvSpPr>
          <p:nvPr>
            <p:ph type="clipArt" sz="quarter" idx="16"/>
          </p:nvPr>
        </p:nvSpPr>
        <p:spPr>
          <a:xfrm>
            <a:off x="3497539" y="2349000"/>
            <a:ext cx="2160000" cy="2160000"/>
          </a:xfrm>
        </p:spPr>
        <p:txBody>
          <a:bodyPr/>
          <a:lstStyle/>
          <a:p>
            <a:endParaRPr lang="fr-BE"/>
          </a:p>
        </p:txBody>
      </p:sp>
      <p:sp>
        <p:nvSpPr>
          <p:cNvPr id="14" name="Espace réservé de l'image en ligne 4">
            <a:extLst>
              <a:ext uri="{FF2B5EF4-FFF2-40B4-BE49-F238E27FC236}">
                <a16:creationId xmlns:a16="http://schemas.microsoft.com/office/drawing/2014/main" id="{7F7C0AAC-7695-413C-B159-E29144B464D1}"/>
              </a:ext>
            </a:extLst>
          </p:cNvPr>
          <p:cNvSpPr>
            <a:spLocks noGrp="1"/>
          </p:cNvSpPr>
          <p:nvPr>
            <p:ph type="clipArt" sz="quarter" idx="17"/>
          </p:nvPr>
        </p:nvSpPr>
        <p:spPr>
          <a:xfrm>
            <a:off x="6543841" y="2315183"/>
            <a:ext cx="2160000" cy="2160000"/>
          </a:xfrm>
        </p:spPr>
        <p:txBody>
          <a:bodyPr/>
          <a:lstStyle/>
          <a:p>
            <a:endParaRPr lang="fr-BE"/>
          </a:p>
        </p:txBody>
      </p:sp>
      <p:sp>
        <p:nvSpPr>
          <p:cNvPr id="15" name="Espace réservé de l'image en ligne 4">
            <a:extLst>
              <a:ext uri="{FF2B5EF4-FFF2-40B4-BE49-F238E27FC236}">
                <a16:creationId xmlns:a16="http://schemas.microsoft.com/office/drawing/2014/main" id="{1160C09D-4FD7-4661-8475-316D08D044AC}"/>
              </a:ext>
            </a:extLst>
          </p:cNvPr>
          <p:cNvSpPr>
            <a:spLocks noGrp="1"/>
          </p:cNvSpPr>
          <p:nvPr>
            <p:ph type="clipArt" sz="quarter" idx="18"/>
          </p:nvPr>
        </p:nvSpPr>
        <p:spPr>
          <a:xfrm>
            <a:off x="9591361" y="2315183"/>
            <a:ext cx="2160000" cy="2160000"/>
          </a:xfrm>
        </p:spPr>
        <p:txBody>
          <a:bodyPr/>
          <a:lstStyle/>
          <a:p>
            <a:endParaRPr lang="fr-BE"/>
          </a:p>
        </p:txBody>
      </p:sp>
      <p:sp>
        <p:nvSpPr>
          <p:cNvPr id="18" name="Espace réservé du numéro de diapositive 3">
            <a:extLst>
              <a:ext uri="{FF2B5EF4-FFF2-40B4-BE49-F238E27FC236}">
                <a16:creationId xmlns:a16="http://schemas.microsoft.com/office/drawing/2014/main" id="{6A639416-66DC-42E8-B27B-85610CB529D9}"/>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73057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Idées_Image">
    <p:spTree>
      <p:nvGrpSpPr>
        <p:cNvPr id="1" name=""/>
        <p:cNvGrpSpPr/>
        <p:nvPr/>
      </p:nvGrpSpPr>
      <p:grpSpPr>
        <a:xfrm>
          <a:off x="0" y="0"/>
          <a:ext cx="0" cy="0"/>
          <a:chOff x="0" y="0"/>
          <a:chExt cx="0" cy="0"/>
        </a:xfrm>
      </p:grpSpPr>
      <p:sp>
        <p:nvSpPr>
          <p:cNvPr id="16" name="Organigramme : Entrée manuelle 7">
            <a:extLst>
              <a:ext uri="{FF2B5EF4-FFF2-40B4-BE49-F238E27FC236}">
                <a16:creationId xmlns:a16="http://schemas.microsoft.com/office/drawing/2014/main" id="{1C1966D3-A253-4DFB-832F-C161DD2B2F91}"/>
              </a:ext>
            </a:extLst>
          </p:cNvPr>
          <p:cNvSpPr/>
          <p:nvPr userDrawn="1"/>
        </p:nvSpPr>
        <p:spPr>
          <a:xfrm rot="10800000">
            <a:off x="0" y="-2"/>
            <a:ext cx="12238182" cy="36966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 name="connsiteX0" fmla="*/ 7 w 10000"/>
              <a:gd name="connsiteY0" fmla="*/ 4046 h 8649"/>
              <a:gd name="connsiteX1" fmla="*/ 10000 w 10000"/>
              <a:gd name="connsiteY1" fmla="*/ 0 h 8649"/>
              <a:gd name="connsiteX2" fmla="*/ 10000 w 10000"/>
              <a:gd name="connsiteY2" fmla="*/ 8649 h 8649"/>
              <a:gd name="connsiteX3" fmla="*/ 0 w 10000"/>
              <a:gd name="connsiteY3" fmla="*/ 8649 h 8649"/>
              <a:gd name="connsiteX4" fmla="*/ 7 w 10000"/>
              <a:gd name="connsiteY4" fmla="*/ 4046 h 8649"/>
              <a:gd name="connsiteX0" fmla="*/ 46 w 10000"/>
              <a:gd name="connsiteY0" fmla="*/ 3116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311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46" y="3116"/>
                </a:moveTo>
                <a:lnTo>
                  <a:pt x="10000" y="0"/>
                </a:lnTo>
                <a:lnTo>
                  <a:pt x="10000" y="10000"/>
                </a:lnTo>
                <a:lnTo>
                  <a:pt x="0" y="10000"/>
                </a:lnTo>
                <a:cubicBezTo>
                  <a:pt x="4" y="9803"/>
                  <a:pt x="42" y="3313"/>
                  <a:pt x="46" y="3116"/>
                </a:cubicBez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2" name="Titre 1">
            <a:extLst>
              <a:ext uri="{FF2B5EF4-FFF2-40B4-BE49-F238E27FC236}">
                <a16:creationId xmlns:a16="http://schemas.microsoft.com/office/drawing/2014/main" id="{C576CA39-D65C-4EF6-8FB8-306D7FE81B27}"/>
              </a:ext>
            </a:extLst>
          </p:cNvPr>
          <p:cNvSpPr>
            <a:spLocks noGrp="1"/>
          </p:cNvSpPr>
          <p:nvPr>
            <p:ph type="title" hasCustomPrompt="1"/>
          </p:nvPr>
        </p:nvSpPr>
        <p:spPr>
          <a:xfrm>
            <a:off x="619156" y="561524"/>
            <a:ext cx="10953393" cy="970515"/>
          </a:xfrm>
        </p:spPr>
        <p:txBody>
          <a:bodyPr anchor="t">
            <a:normAutofit/>
          </a:bodyPr>
          <a:lstStyle>
            <a:lvl1pPr algn="ctr">
              <a:lnSpc>
                <a:spcPts val="4400"/>
              </a:lnSpc>
              <a:defRPr sz="4400" b="0" i="0">
                <a:solidFill>
                  <a:schemeClr val="tx1"/>
                </a:solidFill>
                <a:latin typeface="Avenir Next LT Pro Demi" panose="020B0504020202020204" pitchFamily="34" charset="77"/>
              </a:defRPr>
            </a:lvl1pPr>
          </a:lstStyle>
          <a:p>
            <a:r>
              <a:rPr lang="fr-FR"/>
              <a:t>Titre du slide – 4 idées (images)</a:t>
            </a:r>
            <a:endParaRPr lang="fr-BE"/>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233988" y="4725666"/>
            <a:ext cx="2616388" cy="1570809"/>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7" name="Espace réservé du texte 2">
            <a:extLst>
              <a:ext uri="{FF2B5EF4-FFF2-40B4-BE49-F238E27FC236}">
                <a16:creationId xmlns:a16="http://schemas.microsoft.com/office/drawing/2014/main" id="{B48BF591-FA8E-4F44-B791-A4C0806A56E9}"/>
              </a:ext>
            </a:extLst>
          </p:cNvPr>
          <p:cNvSpPr>
            <a:spLocks noGrp="1"/>
          </p:cNvSpPr>
          <p:nvPr>
            <p:ph type="body" idx="11" hasCustomPrompt="1"/>
          </p:nvPr>
        </p:nvSpPr>
        <p:spPr>
          <a:xfrm>
            <a:off x="3269345" y="4725666"/>
            <a:ext cx="2616387" cy="1570808"/>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19" name="Espace réservé du texte 2">
            <a:extLst>
              <a:ext uri="{FF2B5EF4-FFF2-40B4-BE49-F238E27FC236}">
                <a16:creationId xmlns:a16="http://schemas.microsoft.com/office/drawing/2014/main" id="{11126F6E-8E29-49B3-8246-509559C1B820}"/>
              </a:ext>
            </a:extLst>
          </p:cNvPr>
          <p:cNvSpPr>
            <a:spLocks noGrp="1"/>
          </p:cNvSpPr>
          <p:nvPr>
            <p:ph type="body" idx="13" hasCustomPrompt="1"/>
          </p:nvPr>
        </p:nvSpPr>
        <p:spPr>
          <a:xfrm>
            <a:off x="6304703" y="4725666"/>
            <a:ext cx="2616386" cy="1570808"/>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21" name="Espace réservé du texte 2">
            <a:extLst>
              <a:ext uri="{FF2B5EF4-FFF2-40B4-BE49-F238E27FC236}">
                <a16:creationId xmlns:a16="http://schemas.microsoft.com/office/drawing/2014/main" id="{D8FB2AEA-F09B-412E-9718-8EFD36492BA1}"/>
              </a:ext>
            </a:extLst>
          </p:cNvPr>
          <p:cNvSpPr>
            <a:spLocks noGrp="1"/>
          </p:cNvSpPr>
          <p:nvPr>
            <p:ph type="body" idx="15" hasCustomPrompt="1"/>
          </p:nvPr>
        </p:nvSpPr>
        <p:spPr>
          <a:xfrm>
            <a:off x="9341626" y="4725665"/>
            <a:ext cx="2616386" cy="157080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4</a:t>
            </a:r>
          </a:p>
        </p:txBody>
      </p:sp>
      <p:sp>
        <p:nvSpPr>
          <p:cNvPr id="12" name="Espace réservé pour une image  4">
            <a:extLst>
              <a:ext uri="{FF2B5EF4-FFF2-40B4-BE49-F238E27FC236}">
                <a16:creationId xmlns:a16="http://schemas.microsoft.com/office/drawing/2014/main" id="{858821FB-12C3-480C-91B5-3EC9C7F8A3EC}"/>
              </a:ext>
            </a:extLst>
          </p:cNvPr>
          <p:cNvSpPr>
            <a:spLocks noGrp="1"/>
          </p:cNvSpPr>
          <p:nvPr>
            <p:ph type="pic" sz="quarter" idx="16"/>
          </p:nvPr>
        </p:nvSpPr>
        <p:spPr>
          <a:xfrm>
            <a:off x="462182" y="2349000"/>
            <a:ext cx="2160000" cy="2160000"/>
          </a:xfrm>
          <a:prstGeom prst="ellipse">
            <a:avLst/>
          </a:prstGeom>
        </p:spPr>
        <p:txBody>
          <a:bodyPr/>
          <a:lstStyle/>
          <a:p>
            <a:endParaRPr lang="fr-BE"/>
          </a:p>
        </p:txBody>
      </p:sp>
      <p:sp>
        <p:nvSpPr>
          <p:cNvPr id="13" name="Espace réservé pour une image  4">
            <a:extLst>
              <a:ext uri="{FF2B5EF4-FFF2-40B4-BE49-F238E27FC236}">
                <a16:creationId xmlns:a16="http://schemas.microsoft.com/office/drawing/2014/main" id="{AA0B1524-F68E-4042-A4E6-EC342452CCB8}"/>
              </a:ext>
            </a:extLst>
          </p:cNvPr>
          <p:cNvSpPr>
            <a:spLocks noGrp="1"/>
          </p:cNvSpPr>
          <p:nvPr>
            <p:ph type="pic" sz="quarter" idx="17"/>
          </p:nvPr>
        </p:nvSpPr>
        <p:spPr>
          <a:xfrm>
            <a:off x="3497538" y="2349000"/>
            <a:ext cx="2160000" cy="2160000"/>
          </a:xfrm>
          <a:prstGeom prst="ellipse">
            <a:avLst/>
          </a:prstGeom>
        </p:spPr>
        <p:txBody>
          <a:bodyPr/>
          <a:lstStyle/>
          <a:p>
            <a:endParaRPr lang="fr-BE"/>
          </a:p>
        </p:txBody>
      </p:sp>
      <p:sp>
        <p:nvSpPr>
          <p:cNvPr id="14" name="Espace réservé pour une image  4">
            <a:extLst>
              <a:ext uri="{FF2B5EF4-FFF2-40B4-BE49-F238E27FC236}">
                <a16:creationId xmlns:a16="http://schemas.microsoft.com/office/drawing/2014/main" id="{739781D2-6261-4DA6-8A65-4EDA45922BCA}"/>
              </a:ext>
            </a:extLst>
          </p:cNvPr>
          <p:cNvSpPr>
            <a:spLocks noGrp="1"/>
          </p:cNvSpPr>
          <p:nvPr>
            <p:ph type="pic" sz="quarter" idx="18"/>
          </p:nvPr>
        </p:nvSpPr>
        <p:spPr>
          <a:xfrm>
            <a:off x="6532896" y="2349000"/>
            <a:ext cx="2160000" cy="2160000"/>
          </a:xfrm>
          <a:prstGeom prst="ellipse">
            <a:avLst/>
          </a:prstGeom>
        </p:spPr>
        <p:txBody>
          <a:bodyPr/>
          <a:lstStyle/>
          <a:p>
            <a:endParaRPr lang="fr-BE"/>
          </a:p>
        </p:txBody>
      </p:sp>
      <p:sp>
        <p:nvSpPr>
          <p:cNvPr id="15" name="Espace réservé pour une image  4">
            <a:extLst>
              <a:ext uri="{FF2B5EF4-FFF2-40B4-BE49-F238E27FC236}">
                <a16:creationId xmlns:a16="http://schemas.microsoft.com/office/drawing/2014/main" id="{9D21D34C-9759-40F5-B2C2-AF903CE58E0A}"/>
              </a:ext>
            </a:extLst>
          </p:cNvPr>
          <p:cNvSpPr>
            <a:spLocks noGrp="1"/>
          </p:cNvSpPr>
          <p:nvPr>
            <p:ph type="pic" sz="quarter" idx="19"/>
          </p:nvPr>
        </p:nvSpPr>
        <p:spPr>
          <a:xfrm>
            <a:off x="9568254" y="2349000"/>
            <a:ext cx="2160000" cy="2160000"/>
          </a:xfrm>
          <a:prstGeom prst="ellipse">
            <a:avLst/>
          </a:prstGeom>
        </p:spPr>
        <p:txBody>
          <a:bodyPr/>
          <a:lstStyle/>
          <a:p>
            <a:endParaRPr lang="fr-BE"/>
          </a:p>
        </p:txBody>
      </p:sp>
      <p:sp>
        <p:nvSpPr>
          <p:cNvPr id="18" name="Espace réservé du numéro de diapositive 3">
            <a:extLst>
              <a:ext uri="{FF2B5EF4-FFF2-40B4-BE49-F238E27FC236}">
                <a16:creationId xmlns:a16="http://schemas.microsoft.com/office/drawing/2014/main" id="{1A7E2A7D-436C-4C10-9296-4FD1626FBE10}"/>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145899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Idées_Logo">
    <p:bg>
      <p:bgPr>
        <a:solidFill>
          <a:srgbClr val="F4F4F4"/>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408141" y="1709683"/>
            <a:ext cx="3711683" cy="3438633"/>
          </a:xfrm>
        </p:spPr>
        <p:txBody>
          <a:bodyPr anchor="t">
            <a:normAutofit/>
          </a:bodyPr>
          <a:lstStyle>
            <a:lvl1pPr algn="l">
              <a:lnSpc>
                <a:spcPts val="4400"/>
              </a:lnSpc>
              <a:defRPr sz="4400" b="1" i="0">
                <a:solidFill>
                  <a:schemeClr val="tx1"/>
                </a:solidFill>
                <a:latin typeface="Avenir Next LT Pro Demi" panose="020B0504020202020204" pitchFamily="34" charset="77"/>
              </a:defRPr>
            </a:lvl1pPr>
          </a:lstStyle>
          <a:p>
            <a:r>
              <a:rPr lang="fr-FR"/>
              <a:t>Titre du slide – 5 idées (icônes)</a:t>
            </a:r>
            <a:endParaRPr lang="fr-BE"/>
          </a:p>
        </p:txBody>
      </p:sp>
      <p:sp>
        <p:nvSpPr>
          <p:cNvPr id="13" name="Ellipse 12">
            <a:extLst>
              <a:ext uri="{FF2B5EF4-FFF2-40B4-BE49-F238E27FC236}">
                <a16:creationId xmlns:a16="http://schemas.microsoft.com/office/drawing/2014/main" id="{0A99CE92-506B-4A5A-ACC9-DEB93BCAD6E8}"/>
              </a:ext>
            </a:extLst>
          </p:cNvPr>
          <p:cNvSpPr/>
          <p:nvPr userDrawn="1"/>
        </p:nvSpPr>
        <p:spPr>
          <a:xfrm>
            <a:off x="4786424" y="58707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Ellipse 13">
            <a:extLst>
              <a:ext uri="{FF2B5EF4-FFF2-40B4-BE49-F238E27FC236}">
                <a16:creationId xmlns:a16="http://schemas.microsoft.com/office/drawing/2014/main" id="{BF111AEE-90A3-4433-B8DD-2308EBA9ABCC}"/>
              </a:ext>
            </a:extLst>
          </p:cNvPr>
          <p:cNvSpPr/>
          <p:nvPr userDrawn="1"/>
        </p:nvSpPr>
        <p:spPr>
          <a:xfrm>
            <a:off x="4786424" y="178303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5" name="Ellipse 14">
            <a:extLst>
              <a:ext uri="{FF2B5EF4-FFF2-40B4-BE49-F238E27FC236}">
                <a16:creationId xmlns:a16="http://schemas.microsoft.com/office/drawing/2014/main" id="{54927B4F-59E8-4B73-BCE1-C1F46FD082E3}"/>
              </a:ext>
            </a:extLst>
          </p:cNvPr>
          <p:cNvSpPr/>
          <p:nvPr userDrawn="1"/>
        </p:nvSpPr>
        <p:spPr>
          <a:xfrm>
            <a:off x="4786424" y="2978999"/>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6" name="Ellipse 15">
            <a:extLst>
              <a:ext uri="{FF2B5EF4-FFF2-40B4-BE49-F238E27FC236}">
                <a16:creationId xmlns:a16="http://schemas.microsoft.com/office/drawing/2014/main" id="{6C5E679B-B4F8-4F01-B87D-9175887908C4}"/>
              </a:ext>
            </a:extLst>
          </p:cNvPr>
          <p:cNvSpPr/>
          <p:nvPr userDrawn="1"/>
        </p:nvSpPr>
        <p:spPr>
          <a:xfrm>
            <a:off x="4786424" y="417496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7" name="Ellipse 16">
            <a:extLst>
              <a:ext uri="{FF2B5EF4-FFF2-40B4-BE49-F238E27FC236}">
                <a16:creationId xmlns:a16="http://schemas.microsoft.com/office/drawing/2014/main" id="{CFFAB3F8-8A04-49DA-B04A-30657B1A56CA}"/>
              </a:ext>
            </a:extLst>
          </p:cNvPr>
          <p:cNvSpPr/>
          <p:nvPr userDrawn="1"/>
        </p:nvSpPr>
        <p:spPr>
          <a:xfrm>
            <a:off x="4786424" y="537092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6150348" y="587073"/>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9" name="Espace réservé du texte 2">
            <a:extLst>
              <a:ext uri="{FF2B5EF4-FFF2-40B4-BE49-F238E27FC236}">
                <a16:creationId xmlns:a16="http://schemas.microsoft.com/office/drawing/2014/main" id="{7A5261F0-CD2F-48DD-933F-CD681296100E}"/>
              </a:ext>
            </a:extLst>
          </p:cNvPr>
          <p:cNvSpPr>
            <a:spLocks noGrp="1"/>
          </p:cNvSpPr>
          <p:nvPr>
            <p:ph type="body" idx="10" hasCustomPrompt="1"/>
          </p:nvPr>
        </p:nvSpPr>
        <p:spPr>
          <a:xfrm>
            <a:off x="6150348" y="1756032"/>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20" name="Espace réservé du texte 2">
            <a:extLst>
              <a:ext uri="{FF2B5EF4-FFF2-40B4-BE49-F238E27FC236}">
                <a16:creationId xmlns:a16="http://schemas.microsoft.com/office/drawing/2014/main" id="{C41C922B-2055-46ED-B30D-04080812533E}"/>
              </a:ext>
            </a:extLst>
          </p:cNvPr>
          <p:cNvSpPr>
            <a:spLocks noGrp="1"/>
          </p:cNvSpPr>
          <p:nvPr>
            <p:ph type="body" idx="11" hasCustomPrompt="1"/>
          </p:nvPr>
        </p:nvSpPr>
        <p:spPr>
          <a:xfrm>
            <a:off x="6150348" y="2955371"/>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21" name="Espace réservé du texte 2">
            <a:extLst>
              <a:ext uri="{FF2B5EF4-FFF2-40B4-BE49-F238E27FC236}">
                <a16:creationId xmlns:a16="http://schemas.microsoft.com/office/drawing/2014/main" id="{82EAF468-7E68-4442-B145-9F25E6850A39}"/>
              </a:ext>
            </a:extLst>
          </p:cNvPr>
          <p:cNvSpPr>
            <a:spLocks noGrp="1"/>
          </p:cNvSpPr>
          <p:nvPr>
            <p:ph type="body" idx="12" hasCustomPrompt="1"/>
          </p:nvPr>
        </p:nvSpPr>
        <p:spPr>
          <a:xfrm>
            <a:off x="6150348" y="4144584"/>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4</a:t>
            </a:r>
          </a:p>
        </p:txBody>
      </p:sp>
      <p:sp>
        <p:nvSpPr>
          <p:cNvPr id="22" name="Espace réservé du texte 2">
            <a:extLst>
              <a:ext uri="{FF2B5EF4-FFF2-40B4-BE49-F238E27FC236}">
                <a16:creationId xmlns:a16="http://schemas.microsoft.com/office/drawing/2014/main" id="{EE42FCF9-891B-4AC0-998C-EAFC1AD67DBB}"/>
              </a:ext>
            </a:extLst>
          </p:cNvPr>
          <p:cNvSpPr>
            <a:spLocks noGrp="1"/>
          </p:cNvSpPr>
          <p:nvPr>
            <p:ph type="body" idx="13" hasCustomPrompt="1"/>
          </p:nvPr>
        </p:nvSpPr>
        <p:spPr>
          <a:xfrm>
            <a:off x="6150348" y="5343923"/>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5</a:t>
            </a:r>
          </a:p>
        </p:txBody>
      </p:sp>
      <p:sp>
        <p:nvSpPr>
          <p:cNvPr id="23" name="Espace réservé de l'image en ligne 4">
            <a:extLst>
              <a:ext uri="{FF2B5EF4-FFF2-40B4-BE49-F238E27FC236}">
                <a16:creationId xmlns:a16="http://schemas.microsoft.com/office/drawing/2014/main" id="{AEE77D7F-DCF0-4ED0-9869-2DFBED10D763}"/>
              </a:ext>
            </a:extLst>
          </p:cNvPr>
          <p:cNvSpPr>
            <a:spLocks noGrp="1"/>
          </p:cNvSpPr>
          <p:nvPr>
            <p:ph type="clipArt" sz="quarter" idx="14"/>
          </p:nvPr>
        </p:nvSpPr>
        <p:spPr>
          <a:xfrm>
            <a:off x="4785261" y="587072"/>
            <a:ext cx="900000" cy="900000"/>
          </a:xfrm>
        </p:spPr>
        <p:txBody>
          <a:bodyPr/>
          <a:lstStyle/>
          <a:p>
            <a:endParaRPr lang="fr-BE"/>
          </a:p>
        </p:txBody>
      </p:sp>
      <p:sp>
        <p:nvSpPr>
          <p:cNvPr id="24" name="Espace réservé de l'image en ligne 4">
            <a:extLst>
              <a:ext uri="{FF2B5EF4-FFF2-40B4-BE49-F238E27FC236}">
                <a16:creationId xmlns:a16="http://schemas.microsoft.com/office/drawing/2014/main" id="{48291066-C336-41D4-BD3F-FEC90BE45954}"/>
              </a:ext>
            </a:extLst>
          </p:cNvPr>
          <p:cNvSpPr>
            <a:spLocks noGrp="1"/>
          </p:cNvSpPr>
          <p:nvPr>
            <p:ph type="clipArt" sz="quarter" idx="15"/>
          </p:nvPr>
        </p:nvSpPr>
        <p:spPr>
          <a:xfrm>
            <a:off x="4785261" y="1756032"/>
            <a:ext cx="900000" cy="900000"/>
          </a:xfrm>
        </p:spPr>
        <p:txBody>
          <a:bodyPr/>
          <a:lstStyle/>
          <a:p>
            <a:endParaRPr lang="fr-BE"/>
          </a:p>
        </p:txBody>
      </p:sp>
      <p:sp>
        <p:nvSpPr>
          <p:cNvPr id="25" name="Espace réservé de l'image en ligne 4">
            <a:extLst>
              <a:ext uri="{FF2B5EF4-FFF2-40B4-BE49-F238E27FC236}">
                <a16:creationId xmlns:a16="http://schemas.microsoft.com/office/drawing/2014/main" id="{4D9EBF5E-1E27-49BA-8A6D-5431BC72996A}"/>
              </a:ext>
            </a:extLst>
          </p:cNvPr>
          <p:cNvSpPr>
            <a:spLocks noGrp="1"/>
          </p:cNvSpPr>
          <p:nvPr>
            <p:ph type="clipArt" sz="quarter" idx="16"/>
          </p:nvPr>
        </p:nvSpPr>
        <p:spPr>
          <a:xfrm>
            <a:off x="4789569" y="3009378"/>
            <a:ext cx="900000" cy="900000"/>
          </a:xfrm>
        </p:spPr>
        <p:txBody>
          <a:bodyPr/>
          <a:lstStyle/>
          <a:p>
            <a:endParaRPr lang="fr-BE"/>
          </a:p>
        </p:txBody>
      </p:sp>
      <p:sp>
        <p:nvSpPr>
          <p:cNvPr id="26" name="Espace réservé de l'image en ligne 4">
            <a:extLst>
              <a:ext uri="{FF2B5EF4-FFF2-40B4-BE49-F238E27FC236}">
                <a16:creationId xmlns:a16="http://schemas.microsoft.com/office/drawing/2014/main" id="{7538C263-0E3C-4BA8-A228-E8EA34909F2A}"/>
              </a:ext>
            </a:extLst>
          </p:cNvPr>
          <p:cNvSpPr>
            <a:spLocks noGrp="1"/>
          </p:cNvSpPr>
          <p:nvPr>
            <p:ph type="clipArt" sz="quarter" idx="17"/>
          </p:nvPr>
        </p:nvSpPr>
        <p:spPr>
          <a:xfrm>
            <a:off x="4785261" y="4174963"/>
            <a:ext cx="900000" cy="900000"/>
          </a:xfrm>
        </p:spPr>
        <p:txBody>
          <a:bodyPr/>
          <a:lstStyle/>
          <a:p>
            <a:endParaRPr lang="fr-BE"/>
          </a:p>
        </p:txBody>
      </p:sp>
      <p:sp>
        <p:nvSpPr>
          <p:cNvPr id="27" name="Espace réservé de l'image en ligne 4">
            <a:extLst>
              <a:ext uri="{FF2B5EF4-FFF2-40B4-BE49-F238E27FC236}">
                <a16:creationId xmlns:a16="http://schemas.microsoft.com/office/drawing/2014/main" id="{65BBDBA9-135B-46CB-9375-2BA18A39F765}"/>
              </a:ext>
            </a:extLst>
          </p:cNvPr>
          <p:cNvSpPr>
            <a:spLocks noGrp="1"/>
          </p:cNvSpPr>
          <p:nvPr>
            <p:ph type="clipArt" sz="quarter" idx="18"/>
          </p:nvPr>
        </p:nvSpPr>
        <p:spPr>
          <a:xfrm>
            <a:off x="4785261" y="5340548"/>
            <a:ext cx="900000" cy="900000"/>
          </a:xfrm>
        </p:spPr>
        <p:txBody>
          <a:bodyPr/>
          <a:lstStyle/>
          <a:p>
            <a:endParaRPr lang="fr-BE"/>
          </a:p>
        </p:txBody>
      </p:sp>
      <p:sp>
        <p:nvSpPr>
          <p:cNvPr id="28" name="Espace réservé du numéro de diapositive 3">
            <a:extLst>
              <a:ext uri="{FF2B5EF4-FFF2-40B4-BE49-F238E27FC236}">
                <a16:creationId xmlns:a16="http://schemas.microsoft.com/office/drawing/2014/main" id="{EA89FF21-481E-4BA0-90C1-85B8E6CDB21E}"/>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23200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5Idées_Logo">
    <p:bg>
      <p:bgPr>
        <a:solidFill>
          <a:srgbClr val="EF8879">
            <a:alpha val="30000"/>
          </a:srgbClr>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408141" y="1709683"/>
            <a:ext cx="3711683" cy="3438633"/>
          </a:xfrm>
        </p:spPr>
        <p:txBody>
          <a:bodyPr anchor="t">
            <a:normAutofit/>
          </a:bodyPr>
          <a:lstStyle>
            <a:lvl1pPr algn="l">
              <a:lnSpc>
                <a:spcPts val="4400"/>
              </a:lnSpc>
              <a:defRPr sz="4400" b="1" i="0">
                <a:solidFill>
                  <a:schemeClr val="tx1"/>
                </a:solidFill>
                <a:latin typeface="Avenir Next LT Pro Demi" panose="020B0504020202020204" pitchFamily="34" charset="77"/>
              </a:defRPr>
            </a:lvl1pPr>
          </a:lstStyle>
          <a:p>
            <a:r>
              <a:rPr lang="fr-FR"/>
              <a:t>Titre du slide – 5 idées (icônes)</a:t>
            </a:r>
            <a:endParaRPr lang="fr-BE"/>
          </a:p>
        </p:txBody>
      </p:sp>
      <p:sp>
        <p:nvSpPr>
          <p:cNvPr id="13" name="Ellipse 12">
            <a:extLst>
              <a:ext uri="{FF2B5EF4-FFF2-40B4-BE49-F238E27FC236}">
                <a16:creationId xmlns:a16="http://schemas.microsoft.com/office/drawing/2014/main" id="{0A99CE92-506B-4A5A-ACC9-DEB93BCAD6E8}"/>
              </a:ext>
            </a:extLst>
          </p:cNvPr>
          <p:cNvSpPr/>
          <p:nvPr userDrawn="1"/>
        </p:nvSpPr>
        <p:spPr>
          <a:xfrm>
            <a:off x="4786424" y="58707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Ellipse 13">
            <a:extLst>
              <a:ext uri="{FF2B5EF4-FFF2-40B4-BE49-F238E27FC236}">
                <a16:creationId xmlns:a16="http://schemas.microsoft.com/office/drawing/2014/main" id="{BF111AEE-90A3-4433-B8DD-2308EBA9ABCC}"/>
              </a:ext>
            </a:extLst>
          </p:cNvPr>
          <p:cNvSpPr/>
          <p:nvPr userDrawn="1"/>
        </p:nvSpPr>
        <p:spPr>
          <a:xfrm>
            <a:off x="4786424" y="178303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5" name="Ellipse 14">
            <a:extLst>
              <a:ext uri="{FF2B5EF4-FFF2-40B4-BE49-F238E27FC236}">
                <a16:creationId xmlns:a16="http://schemas.microsoft.com/office/drawing/2014/main" id="{54927B4F-59E8-4B73-BCE1-C1F46FD082E3}"/>
              </a:ext>
            </a:extLst>
          </p:cNvPr>
          <p:cNvSpPr/>
          <p:nvPr userDrawn="1"/>
        </p:nvSpPr>
        <p:spPr>
          <a:xfrm>
            <a:off x="4786424" y="2978999"/>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6" name="Ellipse 15">
            <a:extLst>
              <a:ext uri="{FF2B5EF4-FFF2-40B4-BE49-F238E27FC236}">
                <a16:creationId xmlns:a16="http://schemas.microsoft.com/office/drawing/2014/main" id="{6C5E679B-B4F8-4F01-B87D-9175887908C4}"/>
              </a:ext>
            </a:extLst>
          </p:cNvPr>
          <p:cNvSpPr/>
          <p:nvPr userDrawn="1"/>
        </p:nvSpPr>
        <p:spPr>
          <a:xfrm>
            <a:off x="4786424" y="4174963"/>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7" name="Ellipse 16">
            <a:extLst>
              <a:ext uri="{FF2B5EF4-FFF2-40B4-BE49-F238E27FC236}">
                <a16:creationId xmlns:a16="http://schemas.microsoft.com/office/drawing/2014/main" id="{CFFAB3F8-8A04-49DA-B04A-30657B1A56CA}"/>
              </a:ext>
            </a:extLst>
          </p:cNvPr>
          <p:cNvSpPr/>
          <p:nvPr userDrawn="1"/>
        </p:nvSpPr>
        <p:spPr>
          <a:xfrm>
            <a:off x="4786424" y="537092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6150348" y="587073"/>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9" name="Espace réservé du texte 2">
            <a:extLst>
              <a:ext uri="{FF2B5EF4-FFF2-40B4-BE49-F238E27FC236}">
                <a16:creationId xmlns:a16="http://schemas.microsoft.com/office/drawing/2014/main" id="{7A5261F0-CD2F-48DD-933F-CD681296100E}"/>
              </a:ext>
            </a:extLst>
          </p:cNvPr>
          <p:cNvSpPr>
            <a:spLocks noGrp="1"/>
          </p:cNvSpPr>
          <p:nvPr>
            <p:ph type="body" idx="10" hasCustomPrompt="1"/>
          </p:nvPr>
        </p:nvSpPr>
        <p:spPr>
          <a:xfrm>
            <a:off x="6150348" y="1756032"/>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20" name="Espace réservé du texte 2">
            <a:extLst>
              <a:ext uri="{FF2B5EF4-FFF2-40B4-BE49-F238E27FC236}">
                <a16:creationId xmlns:a16="http://schemas.microsoft.com/office/drawing/2014/main" id="{C41C922B-2055-46ED-B30D-04080812533E}"/>
              </a:ext>
            </a:extLst>
          </p:cNvPr>
          <p:cNvSpPr>
            <a:spLocks noGrp="1"/>
          </p:cNvSpPr>
          <p:nvPr>
            <p:ph type="body" idx="11" hasCustomPrompt="1"/>
          </p:nvPr>
        </p:nvSpPr>
        <p:spPr>
          <a:xfrm>
            <a:off x="6150348" y="2955371"/>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21" name="Espace réservé du texte 2">
            <a:extLst>
              <a:ext uri="{FF2B5EF4-FFF2-40B4-BE49-F238E27FC236}">
                <a16:creationId xmlns:a16="http://schemas.microsoft.com/office/drawing/2014/main" id="{82EAF468-7E68-4442-B145-9F25E6850A39}"/>
              </a:ext>
            </a:extLst>
          </p:cNvPr>
          <p:cNvSpPr>
            <a:spLocks noGrp="1"/>
          </p:cNvSpPr>
          <p:nvPr>
            <p:ph type="body" idx="12" hasCustomPrompt="1"/>
          </p:nvPr>
        </p:nvSpPr>
        <p:spPr>
          <a:xfrm>
            <a:off x="6150348" y="4144584"/>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4</a:t>
            </a:r>
          </a:p>
        </p:txBody>
      </p:sp>
      <p:sp>
        <p:nvSpPr>
          <p:cNvPr id="22" name="Espace réservé du texte 2">
            <a:extLst>
              <a:ext uri="{FF2B5EF4-FFF2-40B4-BE49-F238E27FC236}">
                <a16:creationId xmlns:a16="http://schemas.microsoft.com/office/drawing/2014/main" id="{EE42FCF9-891B-4AC0-998C-EAFC1AD67DBB}"/>
              </a:ext>
            </a:extLst>
          </p:cNvPr>
          <p:cNvSpPr>
            <a:spLocks noGrp="1"/>
          </p:cNvSpPr>
          <p:nvPr>
            <p:ph type="body" idx="13" hasCustomPrompt="1"/>
          </p:nvPr>
        </p:nvSpPr>
        <p:spPr>
          <a:xfrm>
            <a:off x="6150348" y="5343923"/>
            <a:ext cx="5222268" cy="954007"/>
          </a:xfrm>
        </p:spPr>
        <p:txBody>
          <a:bodyPr anchor="ctr">
            <a:norm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5</a:t>
            </a:r>
          </a:p>
        </p:txBody>
      </p:sp>
      <p:sp>
        <p:nvSpPr>
          <p:cNvPr id="23" name="Espace réservé de l'image en ligne 4">
            <a:extLst>
              <a:ext uri="{FF2B5EF4-FFF2-40B4-BE49-F238E27FC236}">
                <a16:creationId xmlns:a16="http://schemas.microsoft.com/office/drawing/2014/main" id="{AEE77D7F-DCF0-4ED0-9869-2DFBED10D763}"/>
              </a:ext>
            </a:extLst>
          </p:cNvPr>
          <p:cNvSpPr>
            <a:spLocks noGrp="1"/>
          </p:cNvSpPr>
          <p:nvPr>
            <p:ph type="clipArt" sz="quarter" idx="14"/>
          </p:nvPr>
        </p:nvSpPr>
        <p:spPr>
          <a:xfrm>
            <a:off x="4785261" y="587072"/>
            <a:ext cx="900000" cy="900000"/>
          </a:xfrm>
        </p:spPr>
        <p:txBody>
          <a:bodyPr/>
          <a:lstStyle/>
          <a:p>
            <a:endParaRPr lang="fr-BE"/>
          </a:p>
        </p:txBody>
      </p:sp>
      <p:sp>
        <p:nvSpPr>
          <p:cNvPr id="24" name="Espace réservé de l'image en ligne 4">
            <a:extLst>
              <a:ext uri="{FF2B5EF4-FFF2-40B4-BE49-F238E27FC236}">
                <a16:creationId xmlns:a16="http://schemas.microsoft.com/office/drawing/2014/main" id="{48291066-C336-41D4-BD3F-FEC90BE45954}"/>
              </a:ext>
            </a:extLst>
          </p:cNvPr>
          <p:cNvSpPr>
            <a:spLocks noGrp="1"/>
          </p:cNvSpPr>
          <p:nvPr>
            <p:ph type="clipArt" sz="quarter" idx="15"/>
          </p:nvPr>
        </p:nvSpPr>
        <p:spPr>
          <a:xfrm>
            <a:off x="4785261" y="1756032"/>
            <a:ext cx="900000" cy="900000"/>
          </a:xfrm>
        </p:spPr>
        <p:txBody>
          <a:bodyPr/>
          <a:lstStyle/>
          <a:p>
            <a:endParaRPr lang="fr-BE"/>
          </a:p>
        </p:txBody>
      </p:sp>
      <p:sp>
        <p:nvSpPr>
          <p:cNvPr id="25" name="Espace réservé de l'image en ligne 4">
            <a:extLst>
              <a:ext uri="{FF2B5EF4-FFF2-40B4-BE49-F238E27FC236}">
                <a16:creationId xmlns:a16="http://schemas.microsoft.com/office/drawing/2014/main" id="{4D9EBF5E-1E27-49BA-8A6D-5431BC72996A}"/>
              </a:ext>
            </a:extLst>
          </p:cNvPr>
          <p:cNvSpPr>
            <a:spLocks noGrp="1"/>
          </p:cNvSpPr>
          <p:nvPr>
            <p:ph type="clipArt" sz="quarter" idx="16"/>
          </p:nvPr>
        </p:nvSpPr>
        <p:spPr>
          <a:xfrm>
            <a:off x="4789569" y="3009378"/>
            <a:ext cx="900000" cy="900000"/>
          </a:xfrm>
        </p:spPr>
        <p:txBody>
          <a:bodyPr/>
          <a:lstStyle/>
          <a:p>
            <a:endParaRPr lang="fr-BE"/>
          </a:p>
        </p:txBody>
      </p:sp>
      <p:sp>
        <p:nvSpPr>
          <p:cNvPr id="26" name="Espace réservé de l'image en ligne 4">
            <a:extLst>
              <a:ext uri="{FF2B5EF4-FFF2-40B4-BE49-F238E27FC236}">
                <a16:creationId xmlns:a16="http://schemas.microsoft.com/office/drawing/2014/main" id="{7538C263-0E3C-4BA8-A228-E8EA34909F2A}"/>
              </a:ext>
            </a:extLst>
          </p:cNvPr>
          <p:cNvSpPr>
            <a:spLocks noGrp="1"/>
          </p:cNvSpPr>
          <p:nvPr>
            <p:ph type="clipArt" sz="quarter" idx="17"/>
          </p:nvPr>
        </p:nvSpPr>
        <p:spPr>
          <a:xfrm>
            <a:off x="4785261" y="4174963"/>
            <a:ext cx="900000" cy="900000"/>
          </a:xfrm>
        </p:spPr>
        <p:txBody>
          <a:bodyPr/>
          <a:lstStyle/>
          <a:p>
            <a:endParaRPr lang="fr-BE"/>
          </a:p>
        </p:txBody>
      </p:sp>
      <p:sp>
        <p:nvSpPr>
          <p:cNvPr id="27" name="Espace réservé de l'image en ligne 4">
            <a:extLst>
              <a:ext uri="{FF2B5EF4-FFF2-40B4-BE49-F238E27FC236}">
                <a16:creationId xmlns:a16="http://schemas.microsoft.com/office/drawing/2014/main" id="{65BBDBA9-135B-46CB-9375-2BA18A39F765}"/>
              </a:ext>
            </a:extLst>
          </p:cNvPr>
          <p:cNvSpPr>
            <a:spLocks noGrp="1"/>
          </p:cNvSpPr>
          <p:nvPr>
            <p:ph type="clipArt" sz="quarter" idx="18"/>
          </p:nvPr>
        </p:nvSpPr>
        <p:spPr>
          <a:xfrm>
            <a:off x="4785261" y="5340548"/>
            <a:ext cx="900000" cy="900000"/>
          </a:xfrm>
        </p:spPr>
        <p:txBody>
          <a:bodyPr/>
          <a:lstStyle/>
          <a:p>
            <a:endParaRPr lang="fr-BE"/>
          </a:p>
        </p:txBody>
      </p:sp>
      <p:sp>
        <p:nvSpPr>
          <p:cNvPr id="28" name="Espace réservé du numéro de diapositive 3">
            <a:extLst>
              <a:ext uri="{FF2B5EF4-FFF2-40B4-BE49-F238E27FC236}">
                <a16:creationId xmlns:a16="http://schemas.microsoft.com/office/drawing/2014/main" id="{EA89FF21-481E-4BA0-90C1-85B8E6CDB21E}"/>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59317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Idées_Logo">
    <p:bg>
      <p:bgPr>
        <a:solidFill>
          <a:srgbClr val="EF8879"/>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408141" y="1709683"/>
            <a:ext cx="2787235" cy="3438633"/>
          </a:xfrm>
        </p:spPr>
        <p:txBody>
          <a:bodyPr anchor="t">
            <a:normAutofit/>
          </a:bodyPr>
          <a:lstStyle>
            <a:lvl1pPr algn="l">
              <a:lnSpc>
                <a:spcPts val="4400"/>
              </a:lnSpc>
              <a:defRPr sz="4400" b="1" i="0">
                <a:solidFill>
                  <a:schemeClr val="bg1"/>
                </a:solidFill>
                <a:latin typeface="Avenir Next LT Pro Demi" panose="020B0504020202020204" pitchFamily="34" charset="77"/>
              </a:defRPr>
            </a:lvl1pPr>
          </a:lstStyle>
          <a:p>
            <a:r>
              <a:rPr lang="fr-FR"/>
              <a:t>Titre du slide – 6 idées (icônes)</a:t>
            </a:r>
            <a:endParaRPr lang="fr-BE"/>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3990900" y="2474992"/>
            <a:ext cx="2129494" cy="954007"/>
          </a:xfrm>
        </p:spPr>
        <p:txBody>
          <a:bodyPr anchor="t">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19" name="Espace réservé du texte 2">
            <a:extLst>
              <a:ext uri="{FF2B5EF4-FFF2-40B4-BE49-F238E27FC236}">
                <a16:creationId xmlns:a16="http://schemas.microsoft.com/office/drawing/2014/main" id="{7A5261F0-CD2F-48DD-933F-CD681296100E}"/>
              </a:ext>
            </a:extLst>
          </p:cNvPr>
          <p:cNvSpPr>
            <a:spLocks noGrp="1"/>
          </p:cNvSpPr>
          <p:nvPr>
            <p:ph type="body" idx="10" hasCustomPrompt="1"/>
          </p:nvPr>
        </p:nvSpPr>
        <p:spPr>
          <a:xfrm>
            <a:off x="6773631" y="2474992"/>
            <a:ext cx="2129494" cy="954007"/>
          </a:xfrm>
        </p:spPr>
        <p:txBody>
          <a:bodyPr anchor="t">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20" name="Espace réservé du texte 2">
            <a:extLst>
              <a:ext uri="{FF2B5EF4-FFF2-40B4-BE49-F238E27FC236}">
                <a16:creationId xmlns:a16="http://schemas.microsoft.com/office/drawing/2014/main" id="{C41C922B-2055-46ED-B30D-04080812533E}"/>
              </a:ext>
            </a:extLst>
          </p:cNvPr>
          <p:cNvSpPr>
            <a:spLocks noGrp="1"/>
          </p:cNvSpPr>
          <p:nvPr>
            <p:ph type="body" idx="11" hasCustomPrompt="1"/>
          </p:nvPr>
        </p:nvSpPr>
        <p:spPr>
          <a:xfrm>
            <a:off x="9556362" y="2474991"/>
            <a:ext cx="2129494" cy="954007"/>
          </a:xfrm>
        </p:spPr>
        <p:txBody>
          <a:bodyPr anchor="t">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21" name="Espace réservé du texte 2">
            <a:extLst>
              <a:ext uri="{FF2B5EF4-FFF2-40B4-BE49-F238E27FC236}">
                <a16:creationId xmlns:a16="http://schemas.microsoft.com/office/drawing/2014/main" id="{82EAF468-7E68-4442-B145-9F25E6850A39}"/>
              </a:ext>
            </a:extLst>
          </p:cNvPr>
          <p:cNvSpPr>
            <a:spLocks noGrp="1"/>
          </p:cNvSpPr>
          <p:nvPr>
            <p:ph type="body" idx="12" hasCustomPrompt="1"/>
          </p:nvPr>
        </p:nvSpPr>
        <p:spPr>
          <a:xfrm>
            <a:off x="3990900" y="5612884"/>
            <a:ext cx="2129494" cy="954007"/>
          </a:xfrm>
        </p:spPr>
        <p:txBody>
          <a:bodyPr anchor="t">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4</a:t>
            </a:r>
          </a:p>
        </p:txBody>
      </p:sp>
      <p:sp>
        <p:nvSpPr>
          <p:cNvPr id="22" name="Espace réservé du texte 2">
            <a:extLst>
              <a:ext uri="{FF2B5EF4-FFF2-40B4-BE49-F238E27FC236}">
                <a16:creationId xmlns:a16="http://schemas.microsoft.com/office/drawing/2014/main" id="{EE42FCF9-891B-4AC0-998C-EAFC1AD67DBB}"/>
              </a:ext>
            </a:extLst>
          </p:cNvPr>
          <p:cNvSpPr>
            <a:spLocks noGrp="1"/>
          </p:cNvSpPr>
          <p:nvPr>
            <p:ph type="body" idx="13" hasCustomPrompt="1"/>
          </p:nvPr>
        </p:nvSpPr>
        <p:spPr>
          <a:xfrm>
            <a:off x="6773631" y="5612884"/>
            <a:ext cx="2129494" cy="954007"/>
          </a:xfrm>
        </p:spPr>
        <p:txBody>
          <a:bodyPr anchor="t">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5</a:t>
            </a:r>
          </a:p>
        </p:txBody>
      </p:sp>
      <p:sp>
        <p:nvSpPr>
          <p:cNvPr id="23" name="Espace réservé du texte 2">
            <a:extLst>
              <a:ext uri="{FF2B5EF4-FFF2-40B4-BE49-F238E27FC236}">
                <a16:creationId xmlns:a16="http://schemas.microsoft.com/office/drawing/2014/main" id="{4201ED78-A92F-4CC1-BAF1-2C662E8FD398}"/>
              </a:ext>
            </a:extLst>
          </p:cNvPr>
          <p:cNvSpPr>
            <a:spLocks noGrp="1"/>
          </p:cNvSpPr>
          <p:nvPr>
            <p:ph type="body" idx="14" hasCustomPrompt="1"/>
          </p:nvPr>
        </p:nvSpPr>
        <p:spPr>
          <a:xfrm>
            <a:off x="9556362" y="5613470"/>
            <a:ext cx="2129494" cy="954007"/>
          </a:xfrm>
        </p:spPr>
        <p:txBody>
          <a:bodyPr anchor="t">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6</a:t>
            </a:r>
          </a:p>
        </p:txBody>
      </p:sp>
      <p:sp>
        <p:nvSpPr>
          <p:cNvPr id="24" name="Ellipse 23">
            <a:extLst>
              <a:ext uri="{FF2B5EF4-FFF2-40B4-BE49-F238E27FC236}">
                <a16:creationId xmlns:a16="http://schemas.microsoft.com/office/drawing/2014/main" id="{A17D0950-3D92-4991-BE0B-3D2E3437CAD3}"/>
              </a:ext>
            </a:extLst>
          </p:cNvPr>
          <p:cNvSpPr/>
          <p:nvPr userDrawn="1"/>
        </p:nvSpPr>
        <p:spPr>
          <a:xfrm>
            <a:off x="9721109" y="482755"/>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25" name="Ellipse 24">
            <a:extLst>
              <a:ext uri="{FF2B5EF4-FFF2-40B4-BE49-F238E27FC236}">
                <a16:creationId xmlns:a16="http://schemas.microsoft.com/office/drawing/2014/main" id="{66046CD2-B9B0-4833-97E0-430EB04A8E26}"/>
              </a:ext>
            </a:extLst>
          </p:cNvPr>
          <p:cNvSpPr/>
          <p:nvPr userDrawn="1"/>
        </p:nvSpPr>
        <p:spPr>
          <a:xfrm>
            <a:off x="9721109" y="3621234"/>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26" name="Ellipse 25">
            <a:extLst>
              <a:ext uri="{FF2B5EF4-FFF2-40B4-BE49-F238E27FC236}">
                <a16:creationId xmlns:a16="http://schemas.microsoft.com/office/drawing/2014/main" id="{4B0482CC-8C37-41D3-B94D-C058E441766E}"/>
              </a:ext>
            </a:extLst>
          </p:cNvPr>
          <p:cNvSpPr/>
          <p:nvPr userDrawn="1"/>
        </p:nvSpPr>
        <p:spPr>
          <a:xfrm>
            <a:off x="6938378" y="3621234"/>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27" name="Ellipse 26">
            <a:extLst>
              <a:ext uri="{FF2B5EF4-FFF2-40B4-BE49-F238E27FC236}">
                <a16:creationId xmlns:a16="http://schemas.microsoft.com/office/drawing/2014/main" id="{F720878E-0532-4A72-B3B8-FCF037016833}"/>
              </a:ext>
            </a:extLst>
          </p:cNvPr>
          <p:cNvSpPr/>
          <p:nvPr userDrawn="1"/>
        </p:nvSpPr>
        <p:spPr>
          <a:xfrm>
            <a:off x="4155647" y="3620941"/>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28" name="Ellipse 27">
            <a:extLst>
              <a:ext uri="{FF2B5EF4-FFF2-40B4-BE49-F238E27FC236}">
                <a16:creationId xmlns:a16="http://schemas.microsoft.com/office/drawing/2014/main" id="{0674328B-5F76-43CB-81D3-37332DDB3373}"/>
              </a:ext>
            </a:extLst>
          </p:cNvPr>
          <p:cNvSpPr/>
          <p:nvPr userDrawn="1"/>
        </p:nvSpPr>
        <p:spPr>
          <a:xfrm>
            <a:off x="4155647" y="482755"/>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29" name="Ellipse 28">
            <a:extLst>
              <a:ext uri="{FF2B5EF4-FFF2-40B4-BE49-F238E27FC236}">
                <a16:creationId xmlns:a16="http://schemas.microsoft.com/office/drawing/2014/main" id="{CB2D1F91-21F2-4DAC-A9A9-67B935CC6FA8}"/>
              </a:ext>
            </a:extLst>
          </p:cNvPr>
          <p:cNvSpPr/>
          <p:nvPr userDrawn="1"/>
        </p:nvSpPr>
        <p:spPr>
          <a:xfrm>
            <a:off x="6938378" y="482755"/>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BE"/>
          </a:p>
        </p:txBody>
      </p:sp>
      <p:sp>
        <p:nvSpPr>
          <p:cNvPr id="15" name="Espace réservé de l'image en ligne 4">
            <a:extLst>
              <a:ext uri="{FF2B5EF4-FFF2-40B4-BE49-F238E27FC236}">
                <a16:creationId xmlns:a16="http://schemas.microsoft.com/office/drawing/2014/main" id="{99CA369D-3E3C-49FB-8223-BAC5D97D957C}"/>
              </a:ext>
            </a:extLst>
          </p:cNvPr>
          <p:cNvSpPr>
            <a:spLocks noGrp="1"/>
          </p:cNvSpPr>
          <p:nvPr>
            <p:ph type="clipArt" sz="quarter" idx="15"/>
          </p:nvPr>
        </p:nvSpPr>
        <p:spPr>
          <a:xfrm>
            <a:off x="4155647" y="482754"/>
            <a:ext cx="1800000" cy="1800001"/>
          </a:xfrm>
        </p:spPr>
        <p:txBody>
          <a:bodyPr/>
          <a:lstStyle/>
          <a:p>
            <a:endParaRPr lang="fr-BE"/>
          </a:p>
        </p:txBody>
      </p:sp>
      <p:sp>
        <p:nvSpPr>
          <p:cNvPr id="16" name="Espace réservé de l'image en ligne 4">
            <a:extLst>
              <a:ext uri="{FF2B5EF4-FFF2-40B4-BE49-F238E27FC236}">
                <a16:creationId xmlns:a16="http://schemas.microsoft.com/office/drawing/2014/main" id="{729C0C14-DF87-4879-AC31-301845D70BD1}"/>
              </a:ext>
            </a:extLst>
          </p:cNvPr>
          <p:cNvSpPr>
            <a:spLocks noGrp="1"/>
          </p:cNvSpPr>
          <p:nvPr>
            <p:ph type="clipArt" sz="quarter" idx="16"/>
          </p:nvPr>
        </p:nvSpPr>
        <p:spPr>
          <a:xfrm>
            <a:off x="6938377" y="482754"/>
            <a:ext cx="1800001" cy="1800001"/>
          </a:xfrm>
        </p:spPr>
        <p:txBody>
          <a:bodyPr/>
          <a:lstStyle/>
          <a:p>
            <a:endParaRPr lang="fr-BE"/>
          </a:p>
        </p:txBody>
      </p:sp>
      <p:sp>
        <p:nvSpPr>
          <p:cNvPr id="17" name="Espace réservé de l'image en ligne 4">
            <a:extLst>
              <a:ext uri="{FF2B5EF4-FFF2-40B4-BE49-F238E27FC236}">
                <a16:creationId xmlns:a16="http://schemas.microsoft.com/office/drawing/2014/main" id="{AA6D8C91-28EC-4767-8CF4-430621C1B9D5}"/>
              </a:ext>
            </a:extLst>
          </p:cNvPr>
          <p:cNvSpPr>
            <a:spLocks noGrp="1"/>
          </p:cNvSpPr>
          <p:nvPr>
            <p:ph type="clipArt" sz="quarter" idx="17"/>
          </p:nvPr>
        </p:nvSpPr>
        <p:spPr>
          <a:xfrm>
            <a:off x="9721108" y="482754"/>
            <a:ext cx="1800000" cy="1800000"/>
          </a:xfrm>
        </p:spPr>
        <p:txBody>
          <a:bodyPr/>
          <a:lstStyle/>
          <a:p>
            <a:endParaRPr lang="fr-BE"/>
          </a:p>
        </p:txBody>
      </p:sp>
      <p:sp>
        <p:nvSpPr>
          <p:cNvPr id="30" name="Espace réservé de l'image en ligne 4">
            <a:extLst>
              <a:ext uri="{FF2B5EF4-FFF2-40B4-BE49-F238E27FC236}">
                <a16:creationId xmlns:a16="http://schemas.microsoft.com/office/drawing/2014/main" id="{C0941095-FFA1-45BC-9A03-DA4DC3CF50DF}"/>
              </a:ext>
            </a:extLst>
          </p:cNvPr>
          <p:cNvSpPr>
            <a:spLocks noGrp="1"/>
          </p:cNvSpPr>
          <p:nvPr>
            <p:ph type="clipArt" sz="quarter" idx="18"/>
          </p:nvPr>
        </p:nvSpPr>
        <p:spPr>
          <a:xfrm>
            <a:off x="4155647" y="3620941"/>
            <a:ext cx="1800000" cy="1800000"/>
          </a:xfrm>
        </p:spPr>
        <p:txBody>
          <a:bodyPr/>
          <a:lstStyle/>
          <a:p>
            <a:endParaRPr lang="fr-BE"/>
          </a:p>
        </p:txBody>
      </p:sp>
      <p:sp>
        <p:nvSpPr>
          <p:cNvPr id="31" name="Espace réservé de l'image en ligne 4">
            <a:extLst>
              <a:ext uri="{FF2B5EF4-FFF2-40B4-BE49-F238E27FC236}">
                <a16:creationId xmlns:a16="http://schemas.microsoft.com/office/drawing/2014/main" id="{9343F258-8BE6-4B7A-B792-12696E42FCBA}"/>
              </a:ext>
            </a:extLst>
          </p:cNvPr>
          <p:cNvSpPr>
            <a:spLocks noGrp="1"/>
          </p:cNvSpPr>
          <p:nvPr>
            <p:ph type="clipArt" sz="quarter" idx="19"/>
          </p:nvPr>
        </p:nvSpPr>
        <p:spPr>
          <a:xfrm>
            <a:off x="6938378" y="3620649"/>
            <a:ext cx="1800000" cy="1800000"/>
          </a:xfrm>
        </p:spPr>
        <p:txBody>
          <a:bodyPr/>
          <a:lstStyle/>
          <a:p>
            <a:endParaRPr lang="fr-BE"/>
          </a:p>
        </p:txBody>
      </p:sp>
      <p:sp>
        <p:nvSpPr>
          <p:cNvPr id="32" name="Espace réservé de l'image en ligne 4">
            <a:extLst>
              <a:ext uri="{FF2B5EF4-FFF2-40B4-BE49-F238E27FC236}">
                <a16:creationId xmlns:a16="http://schemas.microsoft.com/office/drawing/2014/main" id="{6C03B277-5574-4969-81B7-7FECA1097EFF}"/>
              </a:ext>
            </a:extLst>
          </p:cNvPr>
          <p:cNvSpPr>
            <a:spLocks noGrp="1"/>
          </p:cNvSpPr>
          <p:nvPr>
            <p:ph type="clipArt" sz="quarter" idx="20"/>
          </p:nvPr>
        </p:nvSpPr>
        <p:spPr>
          <a:xfrm>
            <a:off x="9698649" y="3620649"/>
            <a:ext cx="1822459" cy="1800000"/>
          </a:xfrm>
        </p:spPr>
        <p:txBody>
          <a:bodyPr/>
          <a:lstStyle/>
          <a:p>
            <a:endParaRPr lang="fr-BE"/>
          </a:p>
        </p:txBody>
      </p:sp>
      <p:sp>
        <p:nvSpPr>
          <p:cNvPr id="33" name="Espace réservé du numéro de diapositive 3">
            <a:extLst>
              <a:ext uri="{FF2B5EF4-FFF2-40B4-BE49-F238E27FC236}">
                <a16:creationId xmlns:a16="http://schemas.microsoft.com/office/drawing/2014/main" id="{3051BC89-6116-424B-8DA2-A554108BBEA0}"/>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13586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_Dispo2">
    <p:bg>
      <p:bgPr>
        <a:solidFill>
          <a:srgbClr val="EF8879"/>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CA905D-BEE0-4904-8CF2-34603E4F5CEB}"/>
              </a:ext>
            </a:extLst>
          </p:cNvPr>
          <p:cNvPicPr>
            <a:picLocks noChangeAspect="1"/>
          </p:cNvPicPr>
          <p:nvPr userDrawn="1"/>
        </p:nvPicPr>
        <p:blipFill>
          <a:blip r:embed="rId2"/>
          <a:stretch>
            <a:fillRect/>
          </a:stretch>
        </p:blipFill>
        <p:spPr>
          <a:xfrm>
            <a:off x="0" y="0"/>
            <a:ext cx="4038600" cy="1790700"/>
          </a:xfrm>
          <a:prstGeom prst="rect">
            <a:avLst/>
          </a:prstGeom>
        </p:spPr>
      </p:pic>
      <p:sp>
        <p:nvSpPr>
          <p:cNvPr id="7" name="Espace réservé pour une image  6">
            <a:extLst>
              <a:ext uri="{FF2B5EF4-FFF2-40B4-BE49-F238E27FC236}">
                <a16:creationId xmlns:a16="http://schemas.microsoft.com/office/drawing/2014/main" id="{6001534A-9097-4AD3-A8D3-122745673E2F}"/>
              </a:ext>
            </a:extLst>
          </p:cNvPr>
          <p:cNvSpPr>
            <a:spLocks noGrp="1"/>
          </p:cNvSpPr>
          <p:nvPr>
            <p:ph type="pic" sz="quarter" idx="10"/>
          </p:nvPr>
        </p:nvSpPr>
        <p:spPr>
          <a:xfrm>
            <a:off x="2019300" y="1790700"/>
            <a:ext cx="3492000" cy="3492000"/>
          </a:xfrm>
          <a:prstGeom prst="ellipse">
            <a:avLst/>
          </a:prstGeom>
          <a:ln w="19050">
            <a:solidFill>
              <a:schemeClr val="bg1"/>
            </a:solidFill>
          </a:ln>
        </p:spPr>
        <p:txBody>
          <a:bodyPr/>
          <a:lstStyle/>
          <a:p>
            <a:endParaRPr lang="fr-BE"/>
          </a:p>
        </p:txBody>
      </p:sp>
      <p:sp>
        <p:nvSpPr>
          <p:cNvPr id="8" name="Sous-titre 2">
            <a:extLst>
              <a:ext uri="{FF2B5EF4-FFF2-40B4-BE49-F238E27FC236}">
                <a16:creationId xmlns:a16="http://schemas.microsoft.com/office/drawing/2014/main" id="{567AEFBC-1714-411E-B7F7-7A0320C6983C}"/>
              </a:ext>
            </a:extLst>
          </p:cNvPr>
          <p:cNvSpPr txBox="1">
            <a:spLocks/>
          </p:cNvSpPr>
          <p:nvPr userDrawn="1"/>
        </p:nvSpPr>
        <p:spPr>
          <a:xfrm>
            <a:off x="1909636" y="5404951"/>
            <a:ext cx="1968097" cy="120945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400" b="1">
                <a:solidFill>
                  <a:schemeClr val="bg1"/>
                </a:solidFill>
                <a:latin typeface="Avenir Next LT Pro" panose="020B0504020202020204" pitchFamily="34" charset="77"/>
              </a:rPr>
              <a:t>Service public</a:t>
            </a:r>
            <a:br>
              <a:rPr lang="fr-FR" sz="1400" b="1">
                <a:solidFill>
                  <a:schemeClr val="bg1"/>
                </a:solidFill>
                <a:latin typeface="Avenir Next LT Pro" panose="020B0504020202020204" pitchFamily="34" charset="77"/>
              </a:rPr>
            </a:br>
            <a:r>
              <a:rPr lang="fr-FR" sz="1400" b="1">
                <a:solidFill>
                  <a:schemeClr val="bg1"/>
                </a:solidFill>
                <a:latin typeface="Avenir Next LT Pro" panose="020B0504020202020204" pitchFamily="34" charset="77"/>
              </a:rPr>
              <a:t>de Wallonie</a:t>
            </a:r>
            <a:endParaRPr lang="fr-FR" sz="1200">
              <a:solidFill>
                <a:schemeClr val="bg1"/>
              </a:solidFill>
              <a:latin typeface="Avenir Next LT Pro" panose="020B0504020202020204" pitchFamily="34" charset="77"/>
            </a:endParaRPr>
          </a:p>
        </p:txBody>
      </p:sp>
      <p:sp>
        <p:nvSpPr>
          <p:cNvPr id="9" name="Triangle rectangle 8">
            <a:extLst>
              <a:ext uri="{FF2B5EF4-FFF2-40B4-BE49-F238E27FC236}">
                <a16:creationId xmlns:a16="http://schemas.microsoft.com/office/drawing/2014/main" id="{359DDD87-2458-4DA5-95CA-CCD2A2020E2D}"/>
              </a:ext>
            </a:extLst>
          </p:cNvPr>
          <p:cNvSpPr/>
          <p:nvPr userDrawn="1"/>
        </p:nvSpPr>
        <p:spPr>
          <a:xfrm rot="16200000">
            <a:off x="11975718" y="6641716"/>
            <a:ext cx="218660" cy="213906"/>
          </a:xfrm>
          <a:prstGeom prst="rtTriangle">
            <a:avLst/>
          </a:prstGeom>
          <a:solidFill>
            <a:srgbClr val="E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Espace réservé du texte 14">
            <a:extLst>
              <a:ext uri="{FF2B5EF4-FFF2-40B4-BE49-F238E27FC236}">
                <a16:creationId xmlns:a16="http://schemas.microsoft.com/office/drawing/2014/main" id="{D2039DBF-E359-472F-9C6A-0B97BA10EA19}"/>
              </a:ext>
            </a:extLst>
          </p:cNvPr>
          <p:cNvSpPr>
            <a:spLocks noGrp="1"/>
          </p:cNvSpPr>
          <p:nvPr>
            <p:ph type="body" sz="quarter" idx="12" hasCustomPrompt="1"/>
          </p:nvPr>
        </p:nvSpPr>
        <p:spPr>
          <a:xfrm>
            <a:off x="4286016" y="5840963"/>
            <a:ext cx="1808162" cy="773438"/>
          </a:xfrm>
        </p:spPr>
        <p:txBody>
          <a:bodyPr anchor="b">
            <a:normAutofit/>
          </a:bodyPr>
          <a:lstStyle>
            <a:lvl1pPr>
              <a:defRPr sz="1200">
                <a:solidFill>
                  <a:schemeClr val="bg1"/>
                </a:solidFill>
              </a:defRPr>
            </a:lvl1pPr>
            <a:lvl2pPr marL="457200" indent="0">
              <a:buNone/>
              <a:defRPr/>
            </a:lvl2pPr>
          </a:lstStyle>
          <a:p>
            <a:pPr lvl="0"/>
            <a:r>
              <a:rPr lang="fr-BE" sz="1200"/>
              <a:t>SPW #entité</a:t>
            </a:r>
            <a:endParaRPr lang="fr-BE"/>
          </a:p>
        </p:txBody>
      </p:sp>
      <p:sp>
        <p:nvSpPr>
          <p:cNvPr id="11" name="Espace réservé du texte 14">
            <a:extLst>
              <a:ext uri="{FF2B5EF4-FFF2-40B4-BE49-F238E27FC236}">
                <a16:creationId xmlns:a16="http://schemas.microsoft.com/office/drawing/2014/main" id="{FDCD0438-B453-4551-8C5D-2F78DEA4904B}"/>
              </a:ext>
            </a:extLst>
          </p:cNvPr>
          <p:cNvSpPr>
            <a:spLocks noGrp="1"/>
          </p:cNvSpPr>
          <p:nvPr>
            <p:ph type="body" sz="quarter" idx="13" hasCustomPrompt="1"/>
          </p:nvPr>
        </p:nvSpPr>
        <p:spPr>
          <a:xfrm>
            <a:off x="7287624" y="5840963"/>
            <a:ext cx="1808162" cy="773438"/>
          </a:xfrm>
        </p:spPr>
        <p:txBody>
          <a:bodyPr anchor="b">
            <a:normAutofit/>
          </a:bodyPr>
          <a:lstStyle>
            <a:lvl1pPr>
              <a:defRPr sz="1200">
                <a:solidFill>
                  <a:schemeClr val="bg1"/>
                </a:solidFill>
              </a:defRPr>
            </a:lvl1pPr>
            <a:lvl2pPr marL="457200" indent="0">
              <a:buNone/>
              <a:defRPr/>
            </a:lvl2pPr>
          </a:lstStyle>
          <a:p>
            <a:pPr lvl="0"/>
            <a:r>
              <a:rPr lang="fr-BE" sz="1200"/>
              <a:t>Département</a:t>
            </a:r>
            <a:endParaRPr lang="fr-BE"/>
          </a:p>
        </p:txBody>
      </p:sp>
      <p:sp>
        <p:nvSpPr>
          <p:cNvPr id="12" name="Espace réservé du texte 14">
            <a:extLst>
              <a:ext uri="{FF2B5EF4-FFF2-40B4-BE49-F238E27FC236}">
                <a16:creationId xmlns:a16="http://schemas.microsoft.com/office/drawing/2014/main" id="{FBDEB831-AFC9-48A4-8FA3-0856B807FE81}"/>
              </a:ext>
            </a:extLst>
          </p:cNvPr>
          <p:cNvSpPr>
            <a:spLocks noGrp="1"/>
          </p:cNvSpPr>
          <p:nvPr>
            <p:ph type="body" sz="quarter" idx="14" hasCustomPrompt="1"/>
          </p:nvPr>
        </p:nvSpPr>
        <p:spPr>
          <a:xfrm>
            <a:off x="10169933" y="5840963"/>
            <a:ext cx="1808162" cy="773438"/>
          </a:xfrm>
        </p:spPr>
        <p:txBody>
          <a:bodyPr anchor="b">
            <a:normAutofit/>
          </a:bodyPr>
          <a:lstStyle>
            <a:lvl1pPr>
              <a:defRPr sz="1200" b="1">
                <a:solidFill>
                  <a:schemeClr val="bg1"/>
                </a:solidFill>
              </a:defRPr>
            </a:lvl1pPr>
            <a:lvl2pPr marL="457200" indent="0">
              <a:buNone/>
              <a:defRPr/>
            </a:lvl2pPr>
          </a:lstStyle>
          <a:p>
            <a:pPr lvl="0"/>
            <a:r>
              <a:rPr lang="fr-BE" sz="1200"/>
              <a:t>Date</a:t>
            </a:r>
            <a:endParaRPr lang="fr-BE"/>
          </a:p>
        </p:txBody>
      </p:sp>
      <p:sp>
        <p:nvSpPr>
          <p:cNvPr id="13" name="Espace réservé du texte 2">
            <a:extLst>
              <a:ext uri="{FF2B5EF4-FFF2-40B4-BE49-F238E27FC236}">
                <a16:creationId xmlns:a16="http://schemas.microsoft.com/office/drawing/2014/main" id="{3B175030-73C0-49A2-B925-49922E1DF21B}"/>
              </a:ext>
            </a:extLst>
          </p:cNvPr>
          <p:cNvSpPr>
            <a:spLocks noGrp="1"/>
          </p:cNvSpPr>
          <p:nvPr>
            <p:ph type="body" sz="quarter" idx="15" hasCustomPrompt="1"/>
          </p:nvPr>
        </p:nvSpPr>
        <p:spPr>
          <a:xfrm>
            <a:off x="6094178" y="1790699"/>
            <a:ext cx="5596035" cy="1419031"/>
          </a:xfrm>
        </p:spPr>
        <p:txBody>
          <a:bodyPr anchor="b">
            <a:normAutofit/>
          </a:bodyPr>
          <a:lstStyle>
            <a:lvl1pPr>
              <a:lnSpc>
                <a:spcPts val="4800"/>
              </a:lnSpc>
              <a:defRPr sz="4800" b="1" i="0">
                <a:solidFill>
                  <a:schemeClr val="bg1"/>
                </a:solidFill>
                <a:latin typeface="Avenir Next LT Pro Demi" panose="020B0504020202020204" pitchFamily="34" charset="77"/>
              </a:defRPr>
            </a:lvl1pPr>
          </a:lstStyle>
          <a:p>
            <a:pPr lvl="0"/>
            <a:r>
              <a:rPr lang="fr-FR"/>
              <a:t>Titre de la présentation</a:t>
            </a:r>
          </a:p>
        </p:txBody>
      </p:sp>
      <p:sp>
        <p:nvSpPr>
          <p:cNvPr id="14" name="Espace réservé du texte 12">
            <a:extLst>
              <a:ext uri="{FF2B5EF4-FFF2-40B4-BE49-F238E27FC236}">
                <a16:creationId xmlns:a16="http://schemas.microsoft.com/office/drawing/2014/main" id="{C27EEA11-CE54-4DE4-8773-C73D241F6ACE}"/>
              </a:ext>
            </a:extLst>
          </p:cNvPr>
          <p:cNvSpPr>
            <a:spLocks noGrp="1"/>
          </p:cNvSpPr>
          <p:nvPr>
            <p:ph type="body" sz="quarter" idx="11" hasCustomPrompt="1"/>
          </p:nvPr>
        </p:nvSpPr>
        <p:spPr>
          <a:xfrm>
            <a:off x="6094178" y="3540195"/>
            <a:ext cx="5596035" cy="1742505"/>
          </a:xfrm>
        </p:spPr>
        <p:txBody>
          <a:bodyPr anchor="t">
            <a:normAutofit/>
          </a:bodyPr>
          <a:lstStyle>
            <a:lvl1pPr>
              <a:lnSpc>
                <a:spcPts val="2400"/>
              </a:lnSpc>
              <a:defRPr sz="2400">
                <a:solidFill>
                  <a:schemeClr val="bg1"/>
                </a:solidFill>
              </a:defRPr>
            </a:lvl1pPr>
          </a:lstStyle>
          <a:p>
            <a:pPr lvl="0"/>
            <a:r>
              <a:rPr lang="fr-FR"/>
              <a:t>Sous-titre éventuel</a:t>
            </a:r>
            <a:endParaRPr lang="fr-BE"/>
          </a:p>
        </p:txBody>
      </p:sp>
    </p:spTree>
    <p:extLst>
      <p:ext uri="{BB962C8B-B14F-4D97-AF65-F5344CB8AC3E}">
        <p14:creationId xmlns:p14="http://schemas.microsoft.com/office/powerpoint/2010/main" val="872000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ept&amp;Definition">
    <p:bg>
      <p:bgPr>
        <a:solidFill>
          <a:srgbClr val="EF8879"/>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1209864" y="1634838"/>
            <a:ext cx="9772268" cy="2340004"/>
          </a:xfrm>
        </p:spPr>
        <p:txBody>
          <a:bodyPr anchor="b">
            <a:normAutofit/>
          </a:bodyPr>
          <a:lstStyle>
            <a:lvl1pPr algn="ctr">
              <a:lnSpc>
                <a:spcPts val="4400"/>
              </a:lnSpc>
              <a:defRPr sz="4400" b="1" i="0" cap="none" baseline="0">
                <a:solidFill>
                  <a:schemeClr val="bg1"/>
                </a:solidFill>
                <a:latin typeface="Avenir Next LT Pro Demi" panose="020B0504020202020204" pitchFamily="34" charset="77"/>
              </a:defRPr>
            </a:lvl1pPr>
          </a:lstStyle>
          <a:p>
            <a:r>
              <a:rPr lang="fr-FR"/>
              <a:t>Mot – Citation - Concept</a:t>
            </a:r>
            <a:endParaRPr lang="fr-BE"/>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1209865" y="4404050"/>
            <a:ext cx="9772267" cy="1635010"/>
          </a:xfrm>
        </p:spPr>
        <p:txBody>
          <a:bodyPr anchor="t">
            <a:normAutofit/>
          </a:bodyPr>
          <a:lstStyle>
            <a:lvl1pPr marL="0" indent="0" algn="ctr">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définition – explication – sous-titre – source </a:t>
            </a:r>
          </a:p>
        </p:txBody>
      </p:sp>
      <p:sp>
        <p:nvSpPr>
          <p:cNvPr id="4" name="Espace réservé du numéro de diapositive 3">
            <a:extLst>
              <a:ext uri="{FF2B5EF4-FFF2-40B4-BE49-F238E27FC236}">
                <a16:creationId xmlns:a16="http://schemas.microsoft.com/office/drawing/2014/main" id="{7140CAFB-CE5B-4EAA-A7C9-48B2FA9E307C}"/>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56652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Idées_Texte">
    <p:bg>
      <p:bgPr>
        <a:solidFill>
          <a:srgbClr val="EF8879">
            <a:alpha val="5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8D0DA-8EC2-4C13-BA02-6E97F35DFE20}"/>
              </a:ext>
            </a:extLst>
          </p:cNvPr>
          <p:cNvSpPr>
            <a:spLocks noGrp="1"/>
          </p:cNvSpPr>
          <p:nvPr>
            <p:ph type="title"/>
          </p:nvPr>
        </p:nvSpPr>
        <p:spPr>
          <a:xfrm>
            <a:off x="838200" y="534987"/>
            <a:ext cx="10515600" cy="1325563"/>
          </a:xfrm>
        </p:spPr>
        <p:txBody>
          <a:bodyPr anchor="b"/>
          <a:lstStyle>
            <a:lvl1pPr algn="ctr">
              <a:lnSpc>
                <a:spcPts val="4800"/>
              </a:lnSpc>
              <a:defRPr b="1" i="0">
                <a:solidFill>
                  <a:schemeClr val="bg1"/>
                </a:solidFill>
                <a:latin typeface="Avenir Next LT Pro Demi" panose="020B0504020202020204" pitchFamily="34" charset="77"/>
              </a:defRPr>
            </a:lvl1pPr>
          </a:lstStyle>
          <a:p>
            <a:r>
              <a:rPr lang="fr-FR"/>
              <a:t>Modifiez le style du titre</a:t>
            </a:r>
            <a:endParaRPr lang="fr-BE"/>
          </a:p>
        </p:txBody>
      </p:sp>
      <p:sp>
        <p:nvSpPr>
          <p:cNvPr id="4" name="Espace réservé du texte 3">
            <a:extLst>
              <a:ext uri="{FF2B5EF4-FFF2-40B4-BE49-F238E27FC236}">
                <a16:creationId xmlns:a16="http://schemas.microsoft.com/office/drawing/2014/main" id="{F936F3DC-E99B-4CE6-886B-6BC3BA2DE0C3}"/>
              </a:ext>
            </a:extLst>
          </p:cNvPr>
          <p:cNvSpPr>
            <a:spLocks noGrp="1"/>
          </p:cNvSpPr>
          <p:nvPr>
            <p:ph type="body" sz="quarter" idx="10" hasCustomPrompt="1"/>
          </p:nvPr>
        </p:nvSpPr>
        <p:spPr>
          <a:xfrm>
            <a:off x="498475" y="2532533"/>
            <a:ext cx="3575050"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1</a:t>
            </a:r>
            <a:endParaRPr lang="fr-BE"/>
          </a:p>
        </p:txBody>
      </p:sp>
      <p:sp>
        <p:nvSpPr>
          <p:cNvPr id="5" name="Espace réservé du texte 3">
            <a:extLst>
              <a:ext uri="{FF2B5EF4-FFF2-40B4-BE49-F238E27FC236}">
                <a16:creationId xmlns:a16="http://schemas.microsoft.com/office/drawing/2014/main" id="{5822BE9F-D5D5-498F-951F-083DD3FB5E4A}"/>
              </a:ext>
            </a:extLst>
          </p:cNvPr>
          <p:cNvSpPr>
            <a:spLocks noGrp="1"/>
          </p:cNvSpPr>
          <p:nvPr>
            <p:ph type="body" sz="quarter" idx="11" hasCustomPrompt="1"/>
          </p:nvPr>
        </p:nvSpPr>
        <p:spPr>
          <a:xfrm>
            <a:off x="4308475" y="2532533"/>
            <a:ext cx="3575050"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2</a:t>
            </a:r>
            <a:endParaRPr lang="fr-BE"/>
          </a:p>
        </p:txBody>
      </p:sp>
      <p:sp>
        <p:nvSpPr>
          <p:cNvPr id="6" name="Espace réservé du texte 3">
            <a:extLst>
              <a:ext uri="{FF2B5EF4-FFF2-40B4-BE49-F238E27FC236}">
                <a16:creationId xmlns:a16="http://schemas.microsoft.com/office/drawing/2014/main" id="{BDD6F460-B1E1-48F3-81D0-F5EC8EDA7636}"/>
              </a:ext>
            </a:extLst>
          </p:cNvPr>
          <p:cNvSpPr>
            <a:spLocks noGrp="1"/>
          </p:cNvSpPr>
          <p:nvPr>
            <p:ph type="body" sz="quarter" idx="12" hasCustomPrompt="1"/>
          </p:nvPr>
        </p:nvSpPr>
        <p:spPr>
          <a:xfrm>
            <a:off x="8118475" y="2532533"/>
            <a:ext cx="3575050"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2</a:t>
            </a:r>
            <a:endParaRPr lang="fr-BE"/>
          </a:p>
        </p:txBody>
      </p:sp>
      <p:sp>
        <p:nvSpPr>
          <p:cNvPr id="8" name="Espace réservé du texte 7">
            <a:extLst>
              <a:ext uri="{FF2B5EF4-FFF2-40B4-BE49-F238E27FC236}">
                <a16:creationId xmlns:a16="http://schemas.microsoft.com/office/drawing/2014/main" id="{25C01B11-343F-4236-BC20-F38CB1E32B5E}"/>
              </a:ext>
            </a:extLst>
          </p:cNvPr>
          <p:cNvSpPr>
            <a:spLocks noGrp="1"/>
          </p:cNvSpPr>
          <p:nvPr>
            <p:ph type="body" sz="quarter" idx="13" hasCustomPrompt="1"/>
          </p:nvPr>
        </p:nvSpPr>
        <p:spPr>
          <a:xfrm>
            <a:off x="498475" y="3629025"/>
            <a:ext cx="3575050" cy="2693988"/>
          </a:xfrm>
        </p:spPr>
        <p:txBody>
          <a:bodyPr>
            <a:normAutofit/>
          </a:bodyPr>
          <a:lstStyle>
            <a:lvl1pPr>
              <a:defRPr sz="2000"/>
            </a:lvl1pPr>
          </a:lstStyle>
          <a:p>
            <a:pPr lvl="0"/>
            <a:r>
              <a:rPr lang="fr-BE"/>
              <a:t>Explication et texte</a:t>
            </a:r>
          </a:p>
        </p:txBody>
      </p:sp>
      <p:sp>
        <p:nvSpPr>
          <p:cNvPr id="9" name="Espace réservé du texte 7">
            <a:extLst>
              <a:ext uri="{FF2B5EF4-FFF2-40B4-BE49-F238E27FC236}">
                <a16:creationId xmlns:a16="http://schemas.microsoft.com/office/drawing/2014/main" id="{09241412-B679-49DB-9BB1-2E1A4E6A9CF3}"/>
              </a:ext>
            </a:extLst>
          </p:cNvPr>
          <p:cNvSpPr>
            <a:spLocks noGrp="1"/>
          </p:cNvSpPr>
          <p:nvPr>
            <p:ph type="body" sz="quarter" idx="14" hasCustomPrompt="1"/>
          </p:nvPr>
        </p:nvSpPr>
        <p:spPr>
          <a:xfrm>
            <a:off x="4308475" y="3629025"/>
            <a:ext cx="3575050" cy="2693988"/>
          </a:xfrm>
        </p:spPr>
        <p:txBody>
          <a:bodyPr>
            <a:normAutofit/>
          </a:bodyPr>
          <a:lstStyle>
            <a:lvl1pPr>
              <a:defRPr sz="2000"/>
            </a:lvl1pPr>
          </a:lstStyle>
          <a:p>
            <a:pPr lvl="0"/>
            <a:r>
              <a:rPr lang="fr-BE"/>
              <a:t>Explication et texte</a:t>
            </a:r>
          </a:p>
        </p:txBody>
      </p:sp>
      <p:sp>
        <p:nvSpPr>
          <p:cNvPr id="10" name="Espace réservé du texte 7">
            <a:extLst>
              <a:ext uri="{FF2B5EF4-FFF2-40B4-BE49-F238E27FC236}">
                <a16:creationId xmlns:a16="http://schemas.microsoft.com/office/drawing/2014/main" id="{6BA51F9C-1468-42A0-8FF8-5871BD8FDB3B}"/>
              </a:ext>
            </a:extLst>
          </p:cNvPr>
          <p:cNvSpPr>
            <a:spLocks noGrp="1"/>
          </p:cNvSpPr>
          <p:nvPr>
            <p:ph type="body" sz="quarter" idx="15" hasCustomPrompt="1"/>
          </p:nvPr>
        </p:nvSpPr>
        <p:spPr>
          <a:xfrm>
            <a:off x="8118475" y="3629025"/>
            <a:ext cx="3575050" cy="2693988"/>
          </a:xfrm>
        </p:spPr>
        <p:txBody>
          <a:bodyPr>
            <a:normAutofit/>
          </a:bodyPr>
          <a:lstStyle>
            <a:lvl1pPr>
              <a:defRPr sz="2000"/>
            </a:lvl1pPr>
          </a:lstStyle>
          <a:p>
            <a:pPr lvl="0"/>
            <a:r>
              <a:rPr lang="fr-BE"/>
              <a:t>Explication et texte</a:t>
            </a:r>
          </a:p>
        </p:txBody>
      </p:sp>
      <p:sp>
        <p:nvSpPr>
          <p:cNvPr id="11" name="Espace réservé du numéro de diapositive 3">
            <a:extLst>
              <a:ext uri="{FF2B5EF4-FFF2-40B4-BE49-F238E27FC236}">
                <a16:creationId xmlns:a16="http://schemas.microsoft.com/office/drawing/2014/main" id="{B3675ADF-59E5-460F-9402-DE2880011E34}"/>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597165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Idées_Texte">
    <p:bg>
      <p:bgPr>
        <a:solidFill>
          <a:srgbClr val="EF887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8D0DA-8EC2-4C13-BA02-6E97F35DFE20}"/>
              </a:ext>
            </a:extLst>
          </p:cNvPr>
          <p:cNvSpPr>
            <a:spLocks noGrp="1"/>
          </p:cNvSpPr>
          <p:nvPr>
            <p:ph type="title"/>
          </p:nvPr>
        </p:nvSpPr>
        <p:spPr>
          <a:xfrm>
            <a:off x="838200" y="667590"/>
            <a:ext cx="10515600" cy="1325563"/>
          </a:xfrm>
        </p:spPr>
        <p:txBody>
          <a:bodyPr anchor="b"/>
          <a:lstStyle>
            <a:lvl1pPr algn="ctr">
              <a:lnSpc>
                <a:spcPts val="4400"/>
              </a:lnSpc>
              <a:defRPr b="1" i="0">
                <a:solidFill>
                  <a:schemeClr val="bg1"/>
                </a:solidFill>
                <a:latin typeface="Avenir Next LT Pro Demi" panose="020B0504020202020204" pitchFamily="34" charset="77"/>
              </a:defRPr>
            </a:lvl1pPr>
          </a:lstStyle>
          <a:p>
            <a:r>
              <a:rPr lang="fr-FR"/>
              <a:t>Modifiez le style du titre</a:t>
            </a:r>
            <a:endParaRPr lang="fr-BE"/>
          </a:p>
        </p:txBody>
      </p:sp>
      <p:sp>
        <p:nvSpPr>
          <p:cNvPr id="4" name="Espace réservé du texte 3">
            <a:extLst>
              <a:ext uri="{FF2B5EF4-FFF2-40B4-BE49-F238E27FC236}">
                <a16:creationId xmlns:a16="http://schemas.microsoft.com/office/drawing/2014/main" id="{F936F3DC-E99B-4CE6-886B-6BC3BA2DE0C3}"/>
              </a:ext>
            </a:extLst>
          </p:cNvPr>
          <p:cNvSpPr>
            <a:spLocks noGrp="1"/>
          </p:cNvSpPr>
          <p:nvPr>
            <p:ph type="body" sz="quarter" idx="10" hasCustomPrompt="1"/>
          </p:nvPr>
        </p:nvSpPr>
        <p:spPr>
          <a:xfrm>
            <a:off x="1275945" y="2532533"/>
            <a:ext cx="4170801"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1</a:t>
            </a:r>
            <a:endParaRPr lang="fr-BE"/>
          </a:p>
        </p:txBody>
      </p:sp>
      <p:sp>
        <p:nvSpPr>
          <p:cNvPr id="6" name="Espace réservé du texte 3">
            <a:extLst>
              <a:ext uri="{FF2B5EF4-FFF2-40B4-BE49-F238E27FC236}">
                <a16:creationId xmlns:a16="http://schemas.microsoft.com/office/drawing/2014/main" id="{BDD6F460-B1E1-48F3-81D0-F5EC8EDA7636}"/>
              </a:ext>
            </a:extLst>
          </p:cNvPr>
          <p:cNvSpPr>
            <a:spLocks noGrp="1"/>
          </p:cNvSpPr>
          <p:nvPr>
            <p:ph type="body" sz="quarter" idx="12" hasCustomPrompt="1"/>
          </p:nvPr>
        </p:nvSpPr>
        <p:spPr>
          <a:xfrm>
            <a:off x="6745256" y="2532533"/>
            <a:ext cx="4170802"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2</a:t>
            </a:r>
            <a:endParaRPr lang="fr-BE"/>
          </a:p>
        </p:txBody>
      </p:sp>
      <p:sp>
        <p:nvSpPr>
          <p:cNvPr id="8" name="Espace réservé du texte 7">
            <a:extLst>
              <a:ext uri="{FF2B5EF4-FFF2-40B4-BE49-F238E27FC236}">
                <a16:creationId xmlns:a16="http://schemas.microsoft.com/office/drawing/2014/main" id="{25C01B11-343F-4236-BC20-F38CB1E32B5E}"/>
              </a:ext>
            </a:extLst>
          </p:cNvPr>
          <p:cNvSpPr>
            <a:spLocks noGrp="1"/>
          </p:cNvSpPr>
          <p:nvPr>
            <p:ph type="body" sz="quarter" idx="13" hasCustomPrompt="1"/>
          </p:nvPr>
        </p:nvSpPr>
        <p:spPr>
          <a:xfrm>
            <a:off x="1275945" y="3604743"/>
            <a:ext cx="4170800" cy="2693988"/>
          </a:xfrm>
        </p:spPr>
        <p:txBody>
          <a:bodyPr>
            <a:normAutofit/>
          </a:bodyPr>
          <a:lstStyle>
            <a:lvl1pPr>
              <a:defRPr sz="2000">
                <a:solidFill>
                  <a:schemeClr val="bg1"/>
                </a:solidFill>
              </a:defRPr>
            </a:lvl1pPr>
          </a:lstStyle>
          <a:p>
            <a:pPr lvl="0"/>
            <a:r>
              <a:rPr lang="fr-BE"/>
              <a:t>Explication et texte</a:t>
            </a:r>
          </a:p>
        </p:txBody>
      </p:sp>
      <p:sp>
        <p:nvSpPr>
          <p:cNvPr id="10" name="Espace réservé du texte 7">
            <a:extLst>
              <a:ext uri="{FF2B5EF4-FFF2-40B4-BE49-F238E27FC236}">
                <a16:creationId xmlns:a16="http://schemas.microsoft.com/office/drawing/2014/main" id="{6BA51F9C-1468-42A0-8FF8-5871BD8FDB3B}"/>
              </a:ext>
            </a:extLst>
          </p:cNvPr>
          <p:cNvSpPr>
            <a:spLocks noGrp="1"/>
          </p:cNvSpPr>
          <p:nvPr>
            <p:ph type="body" sz="quarter" idx="15" hasCustomPrompt="1"/>
          </p:nvPr>
        </p:nvSpPr>
        <p:spPr>
          <a:xfrm>
            <a:off x="6745255" y="3604743"/>
            <a:ext cx="4170799" cy="2693988"/>
          </a:xfrm>
        </p:spPr>
        <p:txBody>
          <a:bodyPr>
            <a:normAutofit/>
          </a:bodyPr>
          <a:lstStyle>
            <a:lvl1pPr>
              <a:defRPr sz="2000">
                <a:solidFill>
                  <a:schemeClr val="bg1"/>
                </a:solidFill>
              </a:defRPr>
            </a:lvl1pPr>
          </a:lstStyle>
          <a:p>
            <a:pPr lvl="0"/>
            <a:r>
              <a:rPr lang="fr-BE"/>
              <a:t>Explication et texte</a:t>
            </a:r>
          </a:p>
        </p:txBody>
      </p:sp>
      <p:sp>
        <p:nvSpPr>
          <p:cNvPr id="7" name="Espace réservé du numéro de diapositive 3">
            <a:extLst>
              <a:ext uri="{FF2B5EF4-FFF2-40B4-BE49-F238E27FC236}">
                <a16:creationId xmlns:a16="http://schemas.microsoft.com/office/drawing/2014/main" id="{5597AD89-3891-416C-BB32-13AB2C7786E7}"/>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87918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dée_Texte">
    <p:bg>
      <p:bgPr>
        <a:solidFill>
          <a:srgbClr val="EF887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8D0DA-8EC2-4C13-BA02-6E97F35DFE20}"/>
              </a:ext>
            </a:extLst>
          </p:cNvPr>
          <p:cNvSpPr>
            <a:spLocks noGrp="1"/>
          </p:cNvSpPr>
          <p:nvPr>
            <p:ph type="title"/>
          </p:nvPr>
        </p:nvSpPr>
        <p:spPr>
          <a:xfrm>
            <a:off x="1275944" y="667590"/>
            <a:ext cx="9764949" cy="1325563"/>
          </a:xfrm>
        </p:spPr>
        <p:txBody>
          <a:bodyPr anchor="b"/>
          <a:lstStyle>
            <a:lvl1pPr algn="ctr">
              <a:lnSpc>
                <a:spcPts val="4400"/>
              </a:lnSpc>
              <a:defRPr b="1" i="0">
                <a:solidFill>
                  <a:schemeClr val="bg1"/>
                </a:solidFill>
                <a:latin typeface="Avenir Next LT Pro Demi" panose="020B0504020202020204" pitchFamily="34" charset="77"/>
              </a:defRPr>
            </a:lvl1pPr>
          </a:lstStyle>
          <a:p>
            <a:r>
              <a:rPr lang="fr-FR"/>
              <a:t>Modifiez le style du titre</a:t>
            </a:r>
            <a:endParaRPr lang="fr-BE"/>
          </a:p>
        </p:txBody>
      </p:sp>
      <p:sp>
        <p:nvSpPr>
          <p:cNvPr id="4" name="Espace réservé du texte 3">
            <a:extLst>
              <a:ext uri="{FF2B5EF4-FFF2-40B4-BE49-F238E27FC236}">
                <a16:creationId xmlns:a16="http://schemas.microsoft.com/office/drawing/2014/main" id="{F936F3DC-E99B-4CE6-886B-6BC3BA2DE0C3}"/>
              </a:ext>
            </a:extLst>
          </p:cNvPr>
          <p:cNvSpPr>
            <a:spLocks noGrp="1"/>
          </p:cNvSpPr>
          <p:nvPr>
            <p:ph type="body" sz="quarter" idx="10" hasCustomPrompt="1"/>
          </p:nvPr>
        </p:nvSpPr>
        <p:spPr>
          <a:xfrm>
            <a:off x="1275945" y="2532533"/>
            <a:ext cx="9764948"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1</a:t>
            </a:r>
            <a:endParaRPr lang="fr-BE"/>
          </a:p>
        </p:txBody>
      </p:sp>
      <p:sp>
        <p:nvSpPr>
          <p:cNvPr id="8" name="Espace réservé du texte 7">
            <a:extLst>
              <a:ext uri="{FF2B5EF4-FFF2-40B4-BE49-F238E27FC236}">
                <a16:creationId xmlns:a16="http://schemas.microsoft.com/office/drawing/2014/main" id="{25C01B11-343F-4236-BC20-F38CB1E32B5E}"/>
              </a:ext>
            </a:extLst>
          </p:cNvPr>
          <p:cNvSpPr>
            <a:spLocks noGrp="1"/>
          </p:cNvSpPr>
          <p:nvPr>
            <p:ph type="body" sz="quarter" idx="13" hasCustomPrompt="1"/>
          </p:nvPr>
        </p:nvSpPr>
        <p:spPr>
          <a:xfrm>
            <a:off x="1275944" y="3444237"/>
            <a:ext cx="9764949" cy="2693988"/>
          </a:xfrm>
        </p:spPr>
        <p:txBody>
          <a:bodyPr>
            <a:normAutofit/>
          </a:bodyPr>
          <a:lstStyle>
            <a:lvl1pPr>
              <a:defRPr sz="2000">
                <a:solidFill>
                  <a:schemeClr val="bg1"/>
                </a:solidFill>
              </a:defRPr>
            </a:lvl1pPr>
          </a:lstStyle>
          <a:p>
            <a:pPr lvl="0"/>
            <a:r>
              <a:rPr lang="fr-BE"/>
              <a:t>Explication et texte</a:t>
            </a:r>
          </a:p>
        </p:txBody>
      </p:sp>
      <p:sp>
        <p:nvSpPr>
          <p:cNvPr id="5" name="Espace réservé du numéro de diapositive 3">
            <a:extLst>
              <a:ext uri="{FF2B5EF4-FFF2-40B4-BE49-F238E27FC236}">
                <a16:creationId xmlns:a16="http://schemas.microsoft.com/office/drawing/2014/main" id="{1616EB28-CEFB-4278-B917-6583E9C3ED32}"/>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4246816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Idées_Texte_Dispo2">
    <p:bg>
      <p:bgPr>
        <a:solidFill>
          <a:srgbClr val="EF887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F9908-4622-4D63-A5E2-7229B96C7B5F}"/>
              </a:ext>
            </a:extLst>
          </p:cNvPr>
          <p:cNvSpPr>
            <a:spLocks noGrp="1"/>
          </p:cNvSpPr>
          <p:nvPr>
            <p:ph type="title"/>
          </p:nvPr>
        </p:nvSpPr>
        <p:spPr>
          <a:xfrm>
            <a:off x="536643" y="1814546"/>
            <a:ext cx="4249365" cy="2630994"/>
          </a:xfrm>
        </p:spPr>
        <p:txBody>
          <a:bodyPr/>
          <a:lstStyle>
            <a:lvl1pPr>
              <a:lnSpc>
                <a:spcPts val="4400"/>
              </a:lnSpc>
              <a:defRPr b="1" i="0">
                <a:solidFill>
                  <a:schemeClr val="bg1"/>
                </a:solidFill>
                <a:latin typeface="Avenir Next LT Pro Demi" panose="020B0504020202020204" pitchFamily="34" charset="77"/>
              </a:defRPr>
            </a:lvl1pPr>
          </a:lstStyle>
          <a:p>
            <a:r>
              <a:rPr lang="fr-FR"/>
              <a:t>Modifiez le style du titre</a:t>
            </a:r>
            <a:endParaRPr lang="fr-BE"/>
          </a:p>
        </p:txBody>
      </p:sp>
      <p:sp>
        <p:nvSpPr>
          <p:cNvPr id="4" name="Espace réservé du texte 3">
            <a:extLst>
              <a:ext uri="{FF2B5EF4-FFF2-40B4-BE49-F238E27FC236}">
                <a16:creationId xmlns:a16="http://schemas.microsoft.com/office/drawing/2014/main" id="{B9D1AAE6-4AE9-4F3B-A560-314366306D05}"/>
              </a:ext>
            </a:extLst>
          </p:cNvPr>
          <p:cNvSpPr>
            <a:spLocks noGrp="1"/>
          </p:cNvSpPr>
          <p:nvPr>
            <p:ph type="body" sz="quarter" idx="10" hasCustomPrompt="1"/>
          </p:nvPr>
        </p:nvSpPr>
        <p:spPr>
          <a:xfrm>
            <a:off x="5994600" y="372674"/>
            <a:ext cx="5406215" cy="5282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1</a:t>
            </a:r>
            <a:endParaRPr lang="fr-BE"/>
          </a:p>
        </p:txBody>
      </p:sp>
      <p:sp>
        <p:nvSpPr>
          <p:cNvPr id="5" name="Espace réservé du texte 7">
            <a:extLst>
              <a:ext uri="{FF2B5EF4-FFF2-40B4-BE49-F238E27FC236}">
                <a16:creationId xmlns:a16="http://schemas.microsoft.com/office/drawing/2014/main" id="{83A091D8-6DC9-4FB4-B2DC-AC0082DDB5DA}"/>
              </a:ext>
            </a:extLst>
          </p:cNvPr>
          <p:cNvSpPr>
            <a:spLocks noGrp="1"/>
          </p:cNvSpPr>
          <p:nvPr>
            <p:ph type="body" sz="quarter" idx="13" hasCustomPrompt="1"/>
          </p:nvPr>
        </p:nvSpPr>
        <p:spPr>
          <a:xfrm>
            <a:off x="5994600" y="995032"/>
            <a:ext cx="5406214" cy="1284324"/>
          </a:xfrm>
        </p:spPr>
        <p:txBody>
          <a:bodyPr>
            <a:normAutofit/>
          </a:bodyPr>
          <a:lstStyle>
            <a:lvl1pPr>
              <a:defRPr sz="2000">
                <a:solidFill>
                  <a:schemeClr val="bg1"/>
                </a:solidFill>
              </a:defRPr>
            </a:lvl1pPr>
          </a:lstStyle>
          <a:p>
            <a:pPr lvl="0"/>
            <a:r>
              <a:rPr lang="fr-BE"/>
              <a:t>Explication et texte</a:t>
            </a:r>
          </a:p>
        </p:txBody>
      </p:sp>
      <p:sp>
        <p:nvSpPr>
          <p:cNvPr id="6" name="Espace réservé du texte 3">
            <a:extLst>
              <a:ext uri="{FF2B5EF4-FFF2-40B4-BE49-F238E27FC236}">
                <a16:creationId xmlns:a16="http://schemas.microsoft.com/office/drawing/2014/main" id="{F873814E-63B5-4E91-847C-3DF34C52EA64}"/>
              </a:ext>
            </a:extLst>
          </p:cNvPr>
          <p:cNvSpPr>
            <a:spLocks noGrp="1"/>
          </p:cNvSpPr>
          <p:nvPr>
            <p:ph type="body" sz="quarter" idx="14" hasCustomPrompt="1"/>
          </p:nvPr>
        </p:nvSpPr>
        <p:spPr>
          <a:xfrm>
            <a:off x="5994598" y="2541443"/>
            <a:ext cx="5406215" cy="5282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2</a:t>
            </a:r>
            <a:endParaRPr lang="fr-BE"/>
          </a:p>
        </p:txBody>
      </p:sp>
      <p:sp>
        <p:nvSpPr>
          <p:cNvPr id="8" name="Espace réservé du texte 7">
            <a:extLst>
              <a:ext uri="{FF2B5EF4-FFF2-40B4-BE49-F238E27FC236}">
                <a16:creationId xmlns:a16="http://schemas.microsoft.com/office/drawing/2014/main" id="{5DE3302C-8FF4-4AA3-8A6F-6902DDE71100}"/>
              </a:ext>
            </a:extLst>
          </p:cNvPr>
          <p:cNvSpPr>
            <a:spLocks noGrp="1"/>
          </p:cNvSpPr>
          <p:nvPr>
            <p:ph type="body" sz="quarter" idx="15" hasCustomPrompt="1"/>
          </p:nvPr>
        </p:nvSpPr>
        <p:spPr>
          <a:xfrm>
            <a:off x="5994599" y="3163801"/>
            <a:ext cx="5406214" cy="1284324"/>
          </a:xfrm>
        </p:spPr>
        <p:txBody>
          <a:bodyPr>
            <a:normAutofit/>
          </a:bodyPr>
          <a:lstStyle>
            <a:lvl1pPr>
              <a:defRPr sz="2000">
                <a:solidFill>
                  <a:schemeClr val="bg1"/>
                </a:solidFill>
              </a:defRPr>
            </a:lvl1pPr>
          </a:lstStyle>
          <a:p>
            <a:pPr lvl="0"/>
            <a:r>
              <a:rPr lang="fr-BE"/>
              <a:t>Explication et texte</a:t>
            </a:r>
          </a:p>
        </p:txBody>
      </p:sp>
      <p:sp>
        <p:nvSpPr>
          <p:cNvPr id="9" name="Espace réservé du texte 3">
            <a:extLst>
              <a:ext uri="{FF2B5EF4-FFF2-40B4-BE49-F238E27FC236}">
                <a16:creationId xmlns:a16="http://schemas.microsoft.com/office/drawing/2014/main" id="{0C529BE3-E478-415C-8E11-F6E3889F7B92}"/>
              </a:ext>
            </a:extLst>
          </p:cNvPr>
          <p:cNvSpPr>
            <a:spLocks noGrp="1"/>
          </p:cNvSpPr>
          <p:nvPr>
            <p:ph type="body" sz="quarter" idx="16" hasCustomPrompt="1"/>
          </p:nvPr>
        </p:nvSpPr>
        <p:spPr>
          <a:xfrm>
            <a:off x="5994598" y="4657730"/>
            <a:ext cx="5406215" cy="528226"/>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3</a:t>
            </a:r>
            <a:endParaRPr lang="fr-BE"/>
          </a:p>
        </p:txBody>
      </p:sp>
      <p:sp>
        <p:nvSpPr>
          <p:cNvPr id="10" name="Espace réservé du texte 7">
            <a:extLst>
              <a:ext uri="{FF2B5EF4-FFF2-40B4-BE49-F238E27FC236}">
                <a16:creationId xmlns:a16="http://schemas.microsoft.com/office/drawing/2014/main" id="{C86EFF7E-B23F-4101-98D7-AD92BA9222D9}"/>
              </a:ext>
            </a:extLst>
          </p:cNvPr>
          <p:cNvSpPr>
            <a:spLocks noGrp="1"/>
          </p:cNvSpPr>
          <p:nvPr>
            <p:ph type="body" sz="quarter" idx="17" hasCustomPrompt="1"/>
          </p:nvPr>
        </p:nvSpPr>
        <p:spPr>
          <a:xfrm>
            <a:off x="5994598" y="5278831"/>
            <a:ext cx="5406214" cy="1284324"/>
          </a:xfrm>
        </p:spPr>
        <p:txBody>
          <a:bodyPr>
            <a:normAutofit/>
          </a:bodyPr>
          <a:lstStyle>
            <a:lvl1pPr>
              <a:defRPr sz="2000">
                <a:solidFill>
                  <a:schemeClr val="bg1"/>
                </a:solidFill>
              </a:defRPr>
            </a:lvl1pPr>
          </a:lstStyle>
          <a:p>
            <a:pPr lvl="0"/>
            <a:r>
              <a:rPr lang="fr-BE"/>
              <a:t>Explication et texte</a:t>
            </a:r>
          </a:p>
        </p:txBody>
      </p:sp>
      <p:cxnSp>
        <p:nvCxnSpPr>
          <p:cNvPr id="11" name="Connecteur droit 10">
            <a:extLst>
              <a:ext uri="{FF2B5EF4-FFF2-40B4-BE49-F238E27FC236}">
                <a16:creationId xmlns:a16="http://schemas.microsoft.com/office/drawing/2014/main" id="{12C6D2DB-87AB-454B-B23C-63D5977745B0}"/>
              </a:ext>
            </a:extLst>
          </p:cNvPr>
          <p:cNvCxnSpPr>
            <a:cxnSpLocks/>
          </p:cNvCxnSpPr>
          <p:nvPr userDrawn="1"/>
        </p:nvCxnSpPr>
        <p:spPr>
          <a:xfrm>
            <a:off x="510840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3">
            <a:extLst>
              <a:ext uri="{FF2B5EF4-FFF2-40B4-BE49-F238E27FC236}">
                <a16:creationId xmlns:a16="http://schemas.microsoft.com/office/drawing/2014/main" id="{77724895-42A9-4858-B20E-48D688CD14EB}"/>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517762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p:bg>
      <p:bgPr>
        <a:solidFill>
          <a:srgbClr val="EF8879">
            <a:alpha val="5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F9908-4622-4D63-A5E2-7229B96C7B5F}"/>
              </a:ext>
            </a:extLst>
          </p:cNvPr>
          <p:cNvSpPr>
            <a:spLocks noGrp="1"/>
          </p:cNvSpPr>
          <p:nvPr>
            <p:ph type="title"/>
          </p:nvPr>
        </p:nvSpPr>
        <p:spPr>
          <a:xfrm>
            <a:off x="536643" y="1814546"/>
            <a:ext cx="4249365" cy="2630994"/>
          </a:xfrm>
        </p:spPr>
        <p:txBody>
          <a:bodyPr/>
          <a:lstStyle>
            <a:lvl1pPr>
              <a:lnSpc>
                <a:spcPts val="4400"/>
              </a:lnSpc>
              <a:defRPr b="1" i="0">
                <a:solidFill>
                  <a:schemeClr val="tx1"/>
                </a:solidFill>
                <a:latin typeface="Avenir Next LT Pro Demi" panose="020B0504020202020204" pitchFamily="34" charset="77"/>
              </a:defRPr>
            </a:lvl1pPr>
          </a:lstStyle>
          <a:p>
            <a:r>
              <a:rPr lang="fr-FR"/>
              <a:t>Modifiez le style du titre</a:t>
            </a:r>
            <a:endParaRPr lang="fr-BE"/>
          </a:p>
        </p:txBody>
      </p:sp>
      <p:sp>
        <p:nvSpPr>
          <p:cNvPr id="11" name="Espace réservé du contenu 10">
            <a:extLst>
              <a:ext uri="{FF2B5EF4-FFF2-40B4-BE49-F238E27FC236}">
                <a16:creationId xmlns:a16="http://schemas.microsoft.com/office/drawing/2014/main" id="{8706CF87-32D5-4DD3-8CD3-B743544A5E48}"/>
              </a:ext>
            </a:extLst>
          </p:cNvPr>
          <p:cNvSpPr>
            <a:spLocks noGrp="1"/>
          </p:cNvSpPr>
          <p:nvPr>
            <p:ph sz="quarter" idx="10"/>
          </p:nvPr>
        </p:nvSpPr>
        <p:spPr>
          <a:xfrm>
            <a:off x="5668644" y="1079703"/>
            <a:ext cx="6032500" cy="5106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cxnSp>
        <p:nvCxnSpPr>
          <p:cNvPr id="5" name="Connecteur droit 4">
            <a:extLst>
              <a:ext uri="{FF2B5EF4-FFF2-40B4-BE49-F238E27FC236}">
                <a16:creationId xmlns:a16="http://schemas.microsoft.com/office/drawing/2014/main" id="{63F38850-52C0-6E46-B28F-A3EAE1BCCE17}"/>
              </a:ext>
            </a:extLst>
          </p:cNvPr>
          <p:cNvCxnSpPr>
            <a:cxnSpLocks/>
          </p:cNvCxnSpPr>
          <p:nvPr userDrawn="1"/>
        </p:nvCxnSpPr>
        <p:spPr>
          <a:xfrm>
            <a:off x="510840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3">
            <a:extLst>
              <a:ext uri="{FF2B5EF4-FFF2-40B4-BE49-F238E27FC236}">
                <a16:creationId xmlns:a16="http://schemas.microsoft.com/office/drawing/2014/main" id="{03F76229-AD92-402A-873B-02703BDADB1D}"/>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957978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_Dispo2">
    <p:bg>
      <p:bgPr>
        <a:solidFill>
          <a:srgbClr val="EF887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8D0DA-8EC2-4C13-BA02-6E97F35DFE20}"/>
              </a:ext>
            </a:extLst>
          </p:cNvPr>
          <p:cNvSpPr>
            <a:spLocks noGrp="1"/>
          </p:cNvSpPr>
          <p:nvPr>
            <p:ph type="title"/>
          </p:nvPr>
        </p:nvSpPr>
        <p:spPr>
          <a:xfrm>
            <a:off x="1276114" y="424398"/>
            <a:ext cx="9764949" cy="1325563"/>
          </a:xfrm>
        </p:spPr>
        <p:txBody>
          <a:bodyPr anchor="b"/>
          <a:lstStyle>
            <a:lvl1pPr algn="ctr">
              <a:lnSpc>
                <a:spcPts val="4400"/>
              </a:lnSpc>
              <a:defRPr b="1" i="0">
                <a:solidFill>
                  <a:schemeClr val="bg1"/>
                </a:solidFill>
                <a:latin typeface="Avenir Next LT Pro Demi" panose="020B0504020202020204" pitchFamily="34" charset="77"/>
              </a:defRPr>
            </a:lvl1pPr>
          </a:lstStyle>
          <a:p>
            <a:r>
              <a:rPr lang="fr-FR"/>
              <a:t>Modifiez le style du titre</a:t>
            </a:r>
            <a:endParaRPr lang="fr-BE"/>
          </a:p>
        </p:txBody>
      </p:sp>
      <p:sp>
        <p:nvSpPr>
          <p:cNvPr id="5" name="Espace réservé du contenu 4">
            <a:extLst>
              <a:ext uri="{FF2B5EF4-FFF2-40B4-BE49-F238E27FC236}">
                <a16:creationId xmlns:a16="http://schemas.microsoft.com/office/drawing/2014/main" id="{0C817F15-DE05-4674-8AAA-36C3EC0A110B}"/>
              </a:ext>
            </a:extLst>
          </p:cNvPr>
          <p:cNvSpPr>
            <a:spLocks noGrp="1"/>
          </p:cNvSpPr>
          <p:nvPr>
            <p:ph sz="quarter" idx="10"/>
          </p:nvPr>
        </p:nvSpPr>
        <p:spPr>
          <a:xfrm>
            <a:off x="1275944" y="2373313"/>
            <a:ext cx="9765119" cy="3816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numéro de diapositive 3">
            <a:extLst>
              <a:ext uri="{FF2B5EF4-FFF2-40B4-BE49-F238E27FC236}">
                <a16:creationId xmlns:a16="http://schemas.microsoft.com/office/drawing/2014/main" id="{2C1BCE60-57CB-4417-9A8C-DF5C3F18AB5D}"/>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174294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re_Dispo1">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63A9C51-A6E6-42FE-9C8E-0E337B93CE0C}"/>
              </a:ext>
            </a:extLst>
          </p:cNvPr>
          <p:cNvSpPr/>
          <p:nvPr userDrawn="1"/>
        </p:nvSpPr>
        <p:spPr>
          <a:xfrm rot="5400000">
            <a:off x="-74552" y="74551"/>
            <a:ext cx="6857997" cy="6708894"/>
          </a:xfrm>
          <a:prstGeom prst="rtTriangle">
            <a:avLst/>
          </a:pr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6" name="Image 5">
            <a:extLst>
              <a:ext uri="{FF2B5EF4-FFF2-40B4-BE49-F238E27FC236}">
                <a16:creationId xmlns:a16="http://schemas.microsoft.com/office/drawing/2014/main" id="{18EA8633-F66C-4A58-8CEB-61D2C9B1279E}"/>
              </a:ext>
            </a:extLst>
          </p:cNvPr>
          <p:cNvPicPr>
            <a:picLocks noChangeAspect="1"/>
          </p:cNvPicPr>
          <p:nvPr userDrawn="1"/>
        </p:nvPicPr>
        <p:blipFill>
          <a:blip r:embed="rId2"/>
          <a:srcRect/>
          <a:stretch/>
        </p:blipFill>
        <p:spPr>
          <a:xfrm>
            <a:off x="168964" y="825742"/>
            <a:ext cx="3831332" cy="1698798"/>
          </a:xfrm>
          <a:prstGeom prst="rect">
            <a:avLst/>
          </a:prstGeom>
        </p:spPr>
      </p:pic>
      <p:sp>
        <p:nvSpPr>
          <p:cNvPr id="8" name="Sous-titre 2">
            <a:extLst>
              <a:ext uri="{FF2B5EF4-FFF2-40B4-BE49-F238E27FC236}">
                <a16:creationId xmlns:a16="http://schemas.microsoft.com/office/drawing/2014/main" id="{F50E2E22-F716-46C7-8C8B-65CBB0508BE5}"/>
              </a:ext>
            </a:extLst>
          </p:cNvPr>
          <p:cNvSpPr txBox="1">
            <a:spLocks/>
          </p:cNvSpPr>
          <p:nvPr userDrawn="1"/>
        </p:nvSpPr>
        <p:spPr>
          <a:xfrm>
            <a:off x="1909636" y="5404951"/>
            <a:ext cx="1968097" cy="120945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400" b="1">
                <a:solidFill>
                  <a:srgbClr val="EF8879"/>
                </a:solidFill>
                <a:latin typeface="Avenir Next LT Pro" panose="020B0504020202020204" pitchFamily="34" charset="77"/>
              </a:rPr>
              <a:t>Service public</a:t>
            </a:r>
            <a:br>
              <a:rPr lang="fr-FR" sz="1400" b="1">
                <a:solidFill>
                  <a:srgbClr val="EF8879"/>
                </a:solidFill>
                <a:latin typeface="Avenir Next LT Pro" panose="020B0504020202020204" pitchFamily="34" charset="77"/>
              </a:rPr>
            </a:br>
            <a:r>
              <a:rPr lang="fr-FR" sz="1400" b="1">
                <a:solidFill>
                  <a:srgbClr val="EF8879"/>
                </a:solidFill>
                <a:latin typeface="Avenir Next LT Pro" panose="020B0504020202020204" pitchFamily="34" charset="77"/>
              </a:rPr>
              <a:t>de Wallonie</a:t>
            </a:r>
            <a:endParaRPr lang="fr-FR" sz="1200">
              <a:solidFill>
                <a:srgbClr val="EF8879"/>
              </a:solidFill>
              <a:latin typeface="Avenir Next LT Pro" panose="020B0504020202020204" pitchFamily="34" charset="77"/>
            </a:endParaRPr>
          </a:p>
        </p:txBody>
      </p:sp>
      <p:sp>
        <p:nvSpPr>
          <p:cNvPr id="13" name="Espace réservé du texte 12">
            <a:extLst>
              <a:ext uri="{FF2B5EF4-FFF2-40B4-BE49-F238E27FC236}">
                <a16:creationId xmlns:a16="http://schemas.microsoft.com/office/drawing/2014/main" id="{35383D84-1C19-4DC5-B14C-410B0CEB9C18}"/>
              </a:ext>
            </a:extLst>
          </p:cNvPr>
          <p:cNvSpPr>
            <a:spLocks noGrp="1"/>
          </p:cNvSpPr>
          <p:nvPr>
            <p:ph type="body" sz="quarter" idx="11" hasCustomPrompt="1"/>
          </p:nvPr>
        </p:nvSpPr>
        <p:spPr>
          <a:xfrm>
            <a:off x="5506349" y="4175769"/>
            <a:ext cx="4075755" cy="312256"/>
          </a:xfrm>
        </p:spPr>
        <p:txBody>
          <a:bodyPr anchor="t">
            <a:normAutofit/>
          </a:bodyPr>
          <a:lstStyle>
            <a:lvl1pPr>
              <a:defRPr sz="1600">
                <a:solidFill>
                  <a:srgbClr val="EF8879"/>
                </a:solidFill>
              </a:defRPr>
            </a:lvl1pPr>
          </a:lstStyle>
          <a:p>
            <a:pPr lvl="0"/>
            <a:r>
              <a:rPr lang="fr-FR"/>
              <a:t>Intervenant</a:t>
            </a:r>
            <a:endParaRPr lang="fr-BE"/>
          </a:p>
        </p:txBody>
      </p:sp>
      <p:sp>
        <p:nvSpPr>
          <p:cNvPr id="15" name="Espace réservé du texte 14">
            <a:extLst>
              <a:ext uri="{FF2B5EF4-FFF2-40B4-BE49-F238E27FC236}">
                <a16:creationId xmlns:a16="http://schemas.microsoft.com/office/drawing/2014/main" id="{96AE7DAA-1B84-42B2-8E0A-1B46F20E3482}"/>
              </a:ext>
            </a:extLst>
          </p:cNvPr>
          <p:cNvSpPr>
            <a:spLocks noGrp="1"/>
          </p:cNvSpPr>
          <p:nvPr>
            <p:ph type="body" sz="quarter" idx="12" hasCustomPrompt="1"/>
          </p:nvPr>
        </p:nvSpPr>
        <p:spPr>
          <a:xfrm>
            <a:off x="4286016" y="5840963"/>
            <a:ext cx="1808162" cy="773438"/>
          </a:xfrm>
        </p:spPr>
        <p:txBody>
          <a:bodyPr anchor="b">
            <a:normAutofit/>
          </a:bodyPr>
          <a:lstStyle>
            <a:lvl1pPr>
              <a:defRPr sz="1200">
                <a:solidFill>
                  <a:srgbClr val="EF8879"/>
                </a:solidFill>
              </a:defRPr>
            </a:lvl1pPr>
            <a:lvl2pPr marL="457200" indent="0">
              <a:buNone/>
              <a:defRPr/>
            </a:lvl2pPr>
          </a:lstStyle>
          <a:p>
            <a:pPr lvl="0"/>
            <a:r>
              <a:rPr lang="fr-BE" sz="1200"/>
              <a:t>SPW #entité</a:t>
            </a:r>
            <a:endParaRPr lang="fr-BE"/>
          </a:p>
        </p:txBody>
      </p:sp>
      <p:sp>
        <p:nvSpPr>
          <p:cNvPr id="16" name="Espace réservé du texte 14">
            <a:extLst>
              <a:ext uri="{FF2B5EF4-FFF2-40B4-BE49-F238E27FC236}">
                <a16:creationId xmlns:a16="http://schemas.microsoft.com/office/drawing/2014/main" id="{4414A048-6B96-43EF-A553-2208D09F9376}"/>
              </a:ext>
            </a:extLst>
          </p:cNvPr>
          <p:cNvSpPr>
            <a:spLocks noGrp="1"/>
          </p:cNvSpPr>
          <p:nvPr>
            <p:ph type="body" sz="quarter" idx="13" hasCustomPrompt="1"/>
          </p:nvPr>
        </p:nvSpPr>
        <p:spPr>
          <a:xfrm>
            <a:off x="7287624" y="5840963"/>
            <a:ext cx="1808162" cy="773438"/>
          </a:xfrm>
        </p:spPr>
        <p:txBody>
          <a:bodyPr anchor="b">
            <a:normAutofit/>
          </a:bodyPr>
          <a:lstStyle>
            <a:lvl1pPr>
              <a:defRPr sz="1200">
                <a:solidFill>
                  <a:srgbClr val="EF8879"/>
                </a:solidFill>
              </a:defRPr>
            </a:lvl1pPr>
            <a:lvl2pPr marL="457200" indent="0">
              <a:buNone/>
              <a:defRPr/>
            </a:lvl2pPr>
          </a:lstStyle>
          <a:p>
            <a:pPr lvl="0"/>
            <a:r>
              <a:rPr lang="fr-BE" sz="1200"/>
              <a:t>Département</a:t>
            </a:r>
            <a:endParaRPr lang="fr-BE"/>
          </a:p>
        </p:txBody>
      </p:sp>
      <p:sp>
        <p:nvSpPr>
          <p:cNvPr id="17" name="Espace réservé du texte 14">
            <a:extLst>
              <a:ext uri="{FF2B5EF4-FFF2-40B4-BE49-F238E27FC236}">
                <a16:creationId xmlns:a16="http://schemas.microsoft.com/office/drawing/2014/main" id="{703263B8-0D8D-4874-82D4-659FD5A22094}"/>
              </a:ext>
            </a:extLst>
          </p:cNvPr>
          <p:cNvSpPr>
            <a:spLocks noGrp="1"/>
          </p:cNvSpPr>
          <p:nvPr>
            <p:ph type="body" sz="quarter" idx="14" hasCustomPrompt="1"/>
          </p:nvPr>
        </p:nvSpPr>
        <p:spPr>
          <a:xfrm>
            <a:off x="10169933" y="5840963"/>
            <a:ext cx="1808162" cy="773438"/>
          </a:xfrm>
        </p:spPr>
        <p:txBody>
          <a:bodyPr anchor="b">
            <a:normAutofit/>
          </a:bodyPr>
          <a:lstStyle>
            <a:lvl1pPr>
              <a:defRPr sz="1200" b="1">
                <a:solidFill>
                  <a:srgbClr val="EF8879"/>
                </a:solidFill>
              </a:defRPr>
            </a:lvl1pPr>
            <a:lvl2pPr marL="457200" indent="0">
              <a:buNone/>
              <a:defRPr/>
            </a:lvl2pPr>
          </a:lstStyle>
          <a:p>
            <a:pPr lvl="0"/>
            <a:r>
              <a:rPr lang="fr-BE" sz="1200"/>
              <a:t>Date</a:t>
            </a:r>
            <a:endParaRPr lang="fr-BE"/>
          </a:p>
        </p:txBody>
      </p:sp>
      <p:sp>
        <p:nvSpPr>
          <p:cNvPr id="2" name="ZoneTexte 1">
            <a:extLst>
              <a:ext uri="{FF2B5EF4-FFF2-40B4-BE49-F238E27FC236}">
                <a16:creationId xmlns:a16="http://schemas.microsoft.com/office/drawing/2014/main" id="{54D9DFC3-8C9C-40E5-8DF1-4AD7E7788CDF}"/>
              </a:ext>
            </a:extLst>
          </p:cNvPr>
          <p:cNvSpPr txBox="1"/>
          <p:nvPr userDrawn="1"/>
        </p:nvSpPr>
        <p:spPr>
          <a:xfrm>
            <a:off x="4837318" y="2374137"/>
            <a:ext cx="6708775" cy="1220847"/>
          </a:xfrm>
          <a:prstGeom prst="rect">
            <a:avLst/>
          </a:prstGeom>
          <a:noFill/>
        </p:spPr>
        <p:txBody>
          <a:bodyPr wrap="square" rtlCol="0">
            <a:spAutoFit/>
          </a:bodyPr>
          <a:lstStyle/>
          <a:p>
            <a:pPr>
              <a:lnSpc>
                <a:spcPts val="4400"/>
              </a:lnSpc>
            </a:pPr>
            <a:r>
              <a:rPr lang="fr-BE" sz="4400" b="1" i="0">
                <a:solidFill>
                  <a:srgbClr val="EF8879"/>
                </a:solidFill>
                <a:latin typeface="Avenir Next LT Pro Demi" panose="020B0504020202020204" pitchFamily="34" charset="77"/>
              </a:rPr>
              <a:t>Merci pour </a:t>
            </a:r>
            <a:br>
              <a:rPr lang="fr-BE" sz="4400" b="1" i="0">
                <a:solidFill>
                  <a:srgbClr val="EF8879"/>
                </a:solidFill>
                <a:latin typeface="Avenir Next LT Pro Demi" panose="020B0504020202020204" pitchFamily="34" charset="77"/>
              </a:rPr>
            </a:br>
            <a:r>
              <a:rPr lang="fr-BE" sz="4400" b="1" i="0">
                <a:solidFill>
                  <a:srgbClr val="EF8879"/>
                </a:solidFill>
                <a:latin typeface="Avenir Next LT Pro Demi" panose="020B0504020202020204" pitchFamily="34" charset="77"/>
              </a:rPr>
              <a:t>votre attention !</a:t>
            </a:r>
          </a:p>
        </p:txBody>
      </p:sp>
      <p:sp>
        <p:nvSpPr>
          <p:cNvPr id="14" name="Espace réservé du texte 12">
            <a:extLst>
              <a:ext uri="{FF2B5EF4-FFF2-40B4-BE49-F238E27FC236}">
                <a16:creationId xmlns:a16="http://schemas.microsoft.com/office/drawing/2014/main" id="{1C46DE48-2CD6-42C1-9377-B38A50E34A72}"/>
              </a:ext>
            </a:extLst>
          </p:cNvPr>
          <p:cNvSpPr>
            <a:spLocks noGrp="1"/>
          </p:cNvSpPr>
          <p:nvPr>
            <p:ph type="body" sz="quarter" idx="15" hasCustomPrompt="1"/>
          </p:nvPr>
        </p:nvSpPr>
        <p:spPr>
          <a:xfrm>
            <a:off x="5506348" y="4603838"/>
            <a:ext cx="4075755" cy="312256"/>
          </a:xfrm>
        </p:spPr>
        <p:txBody>
          <a:bodyPr anchor="t">
            <a:normAutofit/>
          </a:bodyPr>
          <a:lstStyle>
            <a:lvl1pPr>
              <a:defRPr sz="1600">
                <a:solidFill>
                  <a:srgbClr val="EF8879"/>
                </a:solidFill>
              </a:defRPr>
            </a:lvl1pPr>
          </a:lstStyle>
          <a:p>
            <a:pPr lvl="0"/>
            <a:r>
              <a:rPr lang="fr-FR"/>
              <a:t>Téléphone</a:t>
            </a:r>
            <a:endParaRPr lang="fr-BE"/>
          </a:p>
        </p:txBody>
      </p:sp>
      <p:sp>
        <p:nvSpPr>
          <p:cNvPr id="18" name="Espace réservé du texte 12">
            <a:extLst>
              <a:ext uri="{FF2B5EF4-FFF2-40B4-BE49-F238E27FC236}">
                <a16:creationId xmlns:a16="http://schemas.microsoft.com/office/drawing/2014/main" id="{614B6D9B-C0AE-475B-AA9E-4B5C22DE8B1F}"/>
              </a:ext>
            </a:extLst>
          </p:cNvPr>
          <p:cNvSpPr>
            <a:spLocks noGrp="1"/>
          </p:cNvSpPr>
          <p:nvPr>
            <p:ph type="body" sz="quarter" idx="16" hasCustomPrompt="1"/>
          </p:nvPr>
        </p:nvSpPr>
        <p:spPr>
          <a:xfrm>
            <a:off x="5506347" y="5035223"/>
            <a:ext cx="4075755" cy="312256"/>
          </a:xfrm>
        </p:spPr>
        <p:txBody>
          <a:bodyPr anchor="t">
            <a:normAutofit/>
          </a:bodyPr>
          <a:lstStyle>
            <a:lvl1pPr>
              <a:defRPr sz="1600">
                <a:solidFill>
                  <a:srgbClr val="EF8879"/>
                </a:solidFill>
              </a:defRPr>
            </a:lvl1pPr>
          </a:lstStyle>
          <a:p>
            <a:pPr lvl="0"/>
            <a:r>
              <a:rPr lang="fr-FR"/>
              <a:t>Mail</a:t>
            </a:r>
            <a:endParaRPr lang="fr-BE"/>
          </a:p>
        </p:txBody>
      </p:sp>
      <p:sp>
        <p:nvSpPr>
          <p:cNvPr id="4" name="Ellipse 3">
            <a:extLst>
              <a:ext uri="{FF2B5EF4-FFF2-40B4-BE49-F238E27FC236}">
                <a16:creationId xmlns:a16="http://schemas.microsoft.com/office/drawing/2014/main" id="{467D6A8A-CA9A-4958-87A4-3560D9AE0057}"/>
              </a:ext>
            </a:extLst>
          </p:cNvPr>
          <p:cNvSpPr/>
          <p:nvPr userDrawn="1"/>
        </p:nvSpPr>
        <p:spPr>
          <a:xfrm>
            <a:off x="4837318" y="4151897"/>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a:extLst>
              <a:ext uri="{FF2B5EF4-FFF2-40B4-BE49-F238E27FC236}">
                <a16:creationId xmlns:a16="http://schemas.microsoft.com/office/drawing/2014/main" id="{E030AEA7-C5F4-49CB-9E5E-6D71AC5B528A}"/>
              </a:ext>
            </a:extLst>
          </p:cNvPr>
          <p:cNvSpPr/>
          <p:nvPr userDrawn="1"/>
        </p:nvSpPr>
        <p:spPr>
          <a:xfrm>
            <a:off x="4837318" y="4581624"/>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a:extLst>
              <a:ext uri="{FF2B5EF4-FFF2-40B4-BE49-F238E27FC236}">
                <a16:creationId xmlns:a16="http://schemas.microsoft.com/office/drawing/2014/main" id="{A4676370-5517-47DF-9DC9-436F808C9532}"/>
              </a:ext>
            </a:extLst>
          </p:cNvPr>
          <p:cNvSpPr/>
          <p:nvPr userDrawn="1"/>
        </p:nvSpPr>
        <p:spPr>
          <a:xfrm>
            <a:off x="4837318" y="5011351"/>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Graphique 8" descr="Utilisateur contour">
            <a:extLst>
              <a:ext uri="{FF2B5EF4-FFF2-40B4-BE49-F238E27FC236}">
                <a16:creationId xmlns:a16="http://schemas.microsoft.com/office/drawing/2014/main" id="{DD294D12-81B5-4140-9320-DE5DA8B7D2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9318" y="4223897"/>
            <a:ext cx="216000" cy="216000"/>
          </a:xfrm>
          <a:prstGeom prst="rect">
            <a:avLst/>
          </a:prstGeom>
        </p:spPr>
      </p:pic>
      <p:pic>
        <p:nvPicPr>
          <p:cNvPr id="11" name="Graphique 10" descr="Téléphone à haut-parleur contour">
            <a:extLst>
              <a:ext uri="{FF2B5EF4-FFF2-40B4-BE49-F238E27FC236}">
                <a16:creationId xmlns:a16="http://schemas.microsoft.com/office/drawing/2014/main" id="{6D3F11E2-D147-45A9-9141-6AB9209B0D8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318" y="4652131"/>
            <a:ext cx="216000" cy="216000"/>
          </a:xfrm>
          <a:prstGeom prst="rect">
            <a:avLst/>
          </a:prstGeom>
        </p:spPr>
      </p:pic>
      <p:pic>
        <p:nvPicPr>
          <p:cNvPr id="23" name="Graphique 22" descr="Adresse de courrier contour">
            <a:extLst>
              <a:ext uri="{FF2B5EF4-FFF2-40B4-BE49-F238E27FC236}">
                <a16:creationId xmlns:a16="http://schemas.microsoft.com/office/drawing/2014/main" id="{CC94387D-06F0-477D-97E4-994AB4FF001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09318" y="5081386"/>
            <a:ext cx="216000" cy="216000"/>
          </a:xfrm>
          <a:prstGeom prst="rect">
            <a:avLst/>
          </a:prstGeom>
        </p:spPr>
      </p:pic>
    </p:spTree>
    <p:extLst>
      <p:ext uri="{BB962C8B-B14F-4D97-AF65-F5344CB8AC3E}">
        <p14:creationId xmlns:p14="http://schemas.microsoft.com/office/powerpoint/2010/main" val="775300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_Dispo2">
    <p:bg>
      <p:bgPr>
        <a:solidFill>
          <a:srgbClr val="EF8879"/>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8CA905D-BEE0-4904-8CF2-34603E4F5CEB}"/>
              </a:ext>
            </a:extLst>
          </p:cNvPr>
          <p:cNvPicPr>
            <a:picLocks noChangeAspect="1"/>
          </p:cNvPicPr>
          <p:nvPr userDrawn="1"/>
        </p:nvPicPr>
        <p:blipFill>
          <a:blip r:embed="rId2"/>
          <a:stretch>
            <a:fillRect/>
          </a:stretch>
        </p:blipFill>
        <p:spPr>
          <a:xfrm>
            <a:off x="0" y="0"/>
            <a:ext cx="4038600" cy="1790700"/>
          </a:xfrm>
          <a:prstGeom prst="rect">
            <a:avLst/>
          </a:prstGeom>
        </p:spPr>
      </p:pic>
      <p:sp>
        <p:nvSpPr>
          <p:cNvPr id="7" name="Espace réservé pour une image  6">
            <a:extLst>
              <a:ext uri="{FF2B5EF4-FFF2-40B4-BE49-F238E27FC236}">
                <a16:creationId xmlns:a16="http://schemas.microsoft.com/office/drawing/2014/main" id="{6001534A-9097-4AD3-A8D3-122745673E2F}"/>
              </a:ext>
            </a:extLst>
          </p:cNvPr>
          <p:cNvSpPr>
            <a:spLocks noGrp="1"/>
          </p:cNvSpPr>
          <p:nvPr>
            <p:ph type="pic" sz="quarter" idx="10"/>
          </p:nvPr>
        </p:nvSpPr>
        <p:spPr>
          <a:xfrm>
            <a:off x="2019300" y="1790700"/>
            <a:ext cx="3492000" cy="3492000"/>
          </a:xfrm>
          <a:prstGeom prst="ellipse">
            <a:avLst/>
          </a:prstGeom>
          <a:ln w="28575">
            <a:solidFill>
              <a:schemeClr val="bg1"/>
            </a:solidFill>
          </a:ln>
        </p:spPr>
        <p:txBody>
          <a:bodyPr/>
          <a:lstStyle/>
          <a:p>
            <a:endParaRPr lang="fr-BE"/>
          </a:p>
        </p:txBody>
      </p:sp>
      <p:sp>
        <p:nvSpPr>
          <p:cNvPr id="8" name="Sous-titre 2">
            <a:extLst>
              <a:ext uri="{FF2B5EF4-FFF2-40B4-BE49-F238E27FC236}">
                <a16:creationId xmlns:a16="http://schemas.microsoft.com/office/drawing/2014/main" id="{567AEFBC-1714-411E-B7F7-7A0320C6983C}"/>
              </a:ext>
            </a:extLst>
          </p:cNvPr>
          <p:cNvSpPr txBox="1">
            <a:spLocks/>
          </p:cNvSpPr>
          <p:nvPr userDrawn="1"/>
        </p:nvSpPr>
        <p:spPr>
          <a:xfrm>
            <a:off x="1909636" y="5404951"/>
            <a:ext cx="1968097" cy="120945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400" b="1">
                <a:solidFill>
                  <a:schemeClr val="bg1"/>
                </a:solidFill>
                <a:latin typeface="Avenir Next LT Pro" panose="020B0504020202020204" pitchFamily="34" charset="77"/>
              </a:rPr>
              <a:t>Service public</a:t>
            </a:r>
            <a:br>
              <a:rPr lang="fr-FR" sz="1400" b="1">
                <a:solidFill>
                  <a:schemeClr val="bg1"/>
                </a:solidFill>
                <a:latin typeface="Avenir Next LT Pro" panose="020B0504020202020204" pitchFamily="34" charset="77"/>
              </a:rPr>
            </a:br>
            <a:r>
              <a:rPr lang="fr-FR" sz="1400" b="1">
                <a:solidFill>
                  <a:schemeClr val="bg1"/>
                </a:solidFill>
                <a:latin typeface="Avenir Next LT Pro" panose="020B0504020202020204" pitchFamily="34" charset="77"/>
              </a:rPr>
              <a:t>de Wallonie</a:t>
            </a:r>
            <a:endParaRPr lang="fr-FR" sz="1200">
              <a:solidFill>
                <a:schemeClr val="bg1"/>
              </a:solidFill>
              <a:latin typeface="Avenir Next LT Pro" panose="020B0504020202020204" pitchFamily="34" charset="77"/>
            </a:endParaRPr>
          </a:p>
        </p:txBody>
      </p:sp>
      <p:sp>
        <p:nvSpPr>
          <p:cNvPr id="9" name="Triangle rectangle 8">
            <a:extLst>
              <a:ext uri="{FF2B5EF4-FFF2-40B4-BE49-F238E27FC236}">
                <a16:creationId xmlns:a16="http://schemas.microsoft.com/office/drawing/2014/main" id="{359DDD87-2458-4DA5-95CA-CCD2A2020E2D}"/>
              </a:ext>
            </a:extLst>
          </p:cNvPr>
          <p:cNvSpPr/>
          <p:nvPr userDrawn="1"/>
        </p:nvSpPr>
        <p:spPr>
          <a:xfrm rot="16200000">
            <a:off x="11975718" y="6641716"/>
            <a:ext cx="218660" cy="213906"/>
          </a:xfrm>
          <a:prstGeom prst="rtTriangle">
            <a:avLst/>
          </a:prstGeom>
          <a:solidFill>
            <a:srgbClr val="E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Espace réservé du texte 14">
            <a:extLst>
              <a:ext uri="{FF2B5EF4-FFF2-40B4-BE49-F238E27FC236}">
                <a16:creationId xmlns:a16="http://schemas.microsoft.com/office/drawing/2014/main" id="{D2039DBF-E359-472F-9C6A-0B97BA10EA19}"/>
              </a:ext>
            </a:extLst>
          </p:cNvPr>
          <p:cNvSpPr>
            <a:spLocks noGrp="1"/>
          </p:cNvSpPr>
          <p:nvPr>
            <p:ph type="body" sz="quarter" idx="12" hasCustomPrompt="1"/>
          </p:nvPr>
        </p:nvSpPr>
        <p:spPr>
          <a:xfrm>
            <a:off x="4286016" y="5840963"/>
            <a:ext cx="1808162" cy="773438"/>
          </a:xfrm>
        </p:spPr>
        <p:txBody>
          <a:bodyPr anchor="b">
            <a:normAutofit/>
          </a:bodyPr>
          <a:lstStyle>
            <a:lvl1pPr>
              <a:defRPr sz="1200">
                <a:solidFill>
                  <a:schemeClr val="bg1"/>
                </a:solidFill>
              </a:defRPr>
            </a:lvl1pPr>
            <a:lvl2pPr marL="457200" indent="0">
              <a:buNone/>
              <a:defRPr/>
            </a:lvl2pPr>
          </a:lstStyle>
          <a:p>
            <a:pPr lvl="0"/>
            <a:r>
              <a:rPr lang="fr-BE" sz="1200"/>
              <a:t>SPW #entité</a:t>
            </a:r>
            <a:endParaRPr lang="fr-BE"/>
          </a:p>
        </p:txBody>
      </p:sp>
      <p:sp>
        <p:nvSpPr>
          <p:cNvPr id="11" name="Espace réservé du texte 14">
            <a:extLst>
              <a:ext uri="{FF2B5EF4-FFF2-40B4-BE49-F238E27FC236}">
                <a16:creationId xmlns:a16="http://schemas.microsoft.com/office/drawing/2014/main" id="{FDCD0438-B453-4551-8C5D-2F78DEA4904B}"/>
              </a:ext>
            </a:extLst>
          </p:cNvPr>
          <p:cNvSpPr>
            <a:spLocks noGrp="1"/>
          </p:cNvSpPr>
          <p:nvPr>
            <p:ph type="body" sz="quarter" idx="13" hasCustomPrompt="1"/>
          </p:nvPr>
        </p:nvSpPr>
        <p:spPr>
          <a:xfrm>
            <a:off x="7287624" y="5840963"/>
            <a:ext cx="1808162" cy="773438"/>
          </a:xfrm>
        </p:spPr>
        <p:txBody>
          <a:bodyPr anchor="b">
            <a:normAutofit/>
          </a:bodyPr>
          <a:lstStyle>
            <a:lvl1pPr>
              <a:defRPr sz="1200">
                <a:solidFill>
                  <a:schemeClr val="bg1"/>
                </a:solidFill>
              </a:defRPr>
            </a:lvl1pPr>
            <a:lvl2pPr marL="457200" indent="0">
              <a:buNone/>
              <a:defRPr/>
            </a:lvl2pPr>
          </a:lstStyle>
          <a:p>
            <a:pPr lvl="0"/>
            <a:r>
              <a:rPr lang="fr-BE" sz="1200"/>
              <a:t>Département</a:t>
            </a:r>
            <a:endParaRPr lang="fr-BE"/>
          </a:p>
        </p:txBody>
      </p:sp>
      <p:sp>
        <p:nvSpPr>
          <p:cNvPr id="12" name="Espace réservé du texte 14">
            <a:extLst>
              <a:ext uri="{FF2B5EF4-FFF2-40B4-BE49-F238E27FC236}">
                <a16:creationId xmlns:a16="http://schemas.microsoft.com/office/drawing/2014/main" id="{FBDEB831-AFC9-48A4-8FA3-0856B807FE81}"/>
              </a:ext>
            </a:extLst>
          </p:cNvPr>
          <p:cNvSpPr>
            <a:spLocks noGrp="1"/>
          </p:cNvSpPr>
          <p:nvPr>
            <p:ph type="body" sz="quarter" idx="14" hasCustomPrompt="1"/>
          </p:nvPr>
        </p:nvSpPr>
        <p:spPr>
          <a:xfrm>
            <a:off x="10169933" y="5840963"/>
            <a:ext cx="1808162" cy="773438"/>
          </a:xfrm>
        </p:spPr>
        <p:txBody>
          <a:bodyPr anchor="b">
            <a:normAutofit/>
          </a:bodyPr>
          <a:lstStyle>
            <a:lvl1pPr>
              <a:defRPr sz="1200" b="1">
                <a:solidFill>
                  <a:schemeClr val="bg1"/>
                </a:solidFill>
              </a:defRPr>
            </a:lvl1pPr>
            <a:lvl2pPr marL="457200" indent="0">
              <a:buNone/>
              <a:defRPr/>
            </a:lvl2pPr>
          </a:lstStyle>
          <a:p>
            <a:pPr lvl="0"/>
            <a:r>
              <a:rPr lang="fr-BE" sz="1200"/>
              <a:t>Date</a:t>
            </a:r>
            <a:endParaRPr lang="fr-BE"/>
          </a:p>
        </p:txBody>
      </p:sp>
      <p:sp>
        <p:nvSpPr>
          <p:cNvPr id="15" name="Espace réservé du texte 12">
            <a:extLst>
              <a:ext uri="{FF2B5EF4-FFF2-40B4-BE49-F238E27FC236}">
                <a16:creationId xmlns:a16="http://schemas.microsoft.com/office/drawing/2014/main" id="{217EA857-64A7-4638-AA6A-00352C7AB6AD}"/>
              </a:ext>
            </a:extLst>
          </p:cNvPr>
          <p:cNvSpPr>
            <a:spLocks noGrp="1"/>
          </p:cNvSpPr>
          <p:nvPr>
            <p:ph type="body" sz="quarter" idx="11" hasCustomPrompt="1"/>
          </p:nvPr>
        </p:nvSpPr>
        <p:spPr>
          <a:xfrm>
            <a:off x="6763209" y="3796808"/>
            <a:ext cx="4075755" cy="312256"/>
          </a:xfrm>
        </p:spPr>
        <p:txBody>
          <a:bodyPr anchor="t">
            <a:normAutofit/>
          </a:bodyPr>
          <a:lstStyle>
            <a:lvl1pPr>
              <a:defRPr sz="1600">
                <a:solidFill>
                  <a:schemeClr val="bg1"/>
                </a:solidFill>
              </a:defRPr>
            </a:lvl1pPr>
          </a:lstStyle>
          <a:p>
            <a:pPr lvl="0"/>
            <a:r>
              <a:rPr lang="fr-FR"/>
              <a:t>Intervenant</a:t>
            </a:r>
            <a:endParaRPr lang="fr-BE"/>
          </a:p>
        </p:txBody>
      </p:sp>
      <p:sp>
        <p:nvSpPr>
          <p:cNvPr id="16" name="Espace réservé du texte 12">
            <a:extLst>
              <a:ext uri="{FF2B5EF4-FFF2-40B4-BE49-F238E27FC236}">
                <a16:creationId xmlns:a16="http://schemas.microsoft.com/office/drawing/2014/main" id="{3E24DB6B-6114-4848-98B9-3B825AB7317D}"/>
              </a:ext>
            </a:extLst>
          </p:cNvPr>
          <p:cNvSpPr>
            <a:spLocks noGrp="1"/>
          </p:cNvSpPr>
          <p:nvPr>
            <p:ph type="body" sz="quarter" idx="16" hasCustomPrompt="1"/>
          </p:nvPr>
        </p:nvSpPr>
        <p:spPr>
          <a:xfrm>
            <a:off x="6763208" y="4224877"/>
            <a:ext cx="4075755" cy="312256"/>
          </a:xfrm>
        </p:spPr>
        <p:txBody>
          <a:bodyPr anchor="t">
            <a:normAutofit/>
          </a:bodyPr>
          <a:lstStyle>
            <a:lvl1pPr>
              <a:defRPr sz="1600">
                <a:solidFill>
                  <a:schemeClr val="bg1"/>
                </a:solidFill>
              </a:defRPr>
            </a:lvl1pPr>
          </a:lstStyle>
          <a:p>
            <a:pPr lvl="0"/>
            <a:r>
              <a:rPr lang="fr-FR"/>
              <a:t>Téléphone</a:t>
            </a:r>
            <a:endParaRPr lang="fr-BE"/>
          </a:p>
        </p:txBody>
      </p:sp>
      <p:sp>
        <p:nvSpPr>
          <p:cNvPr id="17" name="Espace réservé du texte 12">
            <a:extLst>
              <a:ext uri="{FF2B5EF4-FFF2-40B4-BE49-F238E27FC236}">
                <a16:creationId xmlns:a16="http://schemas.microsoft.com/office/drawing/2014/main" id="{537F8D92-02DE-4F56-9C20-C0543E924483}"/>
              </a:ext>
            </a:extLst>
          </p:cNvPr>
          <p:cNvSpPr>
            <a:spLocks noGrp="1"/>
          </p:cNvSpPr>
          <p:nvPr>
            <p:ph type="body" sz="quarter" idx="17" hasCustomPrompt="1"/>
          </p:nvPr>
        </p:nvSpPr>
        <p:spPr>
          <a:xfrm>
            <a:off x="6763207" y="4655246"/>
            <a:ext cx="4075755" cy="312256"/>
          </a:xfrm>
        </p:spPr>
        <p:txBody>
          <a:bodyPr anchor="t">
            <a:normAutofit/>
          </a:bodyPr>
          <a:lstStyle>
            <a:lvl1pPr>
              <a:defRPr sz="1600">
                <a:solidFill>
                  <a:schemeClr val="bg1"/>
                </a:solidFill>
              </a:defRPr>
            </a:lvl1pPr>
          </a:lstStyle>
          <a:p>
            <a:pPr lvl="0"/>
            <a:r>
              <a:rPr lang="fr-FR"/>
              <a:t>Mail</a:t>
            </a:r>
            <a:endParaRPr lang="fr-BE"/>
          </a:p>
        </p:txBody>
      </p:sp>
      <p:sp>
        <p:nvSpPr>
          <p:cNvPr id="18" name="Ellipse 17">
            <a:extLst>
              <a:ext uri="{FF2B5EF4-FFF2-40B4-BE49-F238E27FC236}">
                <a16:creationId xmlns:a16="http://schemas.microsoft.com/office/drawing/2014/main" id="{46CAF4D0-F54E-4653-A198-6CB930012413}"/>
              </a:ext>
            </a:extLst>
          </p:cNvPr>
          <p:cNvSpPr/>
          <p:nvPr userDrawn="1"/>
        </p:nvSpPr>
        <p:spPr>
          <a:xfrm>
            <a:off x="6094178" y="3772936"/>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
        <p:nvSpPr>
          <p:cNvPr id="19" name="Ellipse 18">
            <a:extLst>
              <a:ext uri="{FF2B5EF4-FFF2-40B4-BE49-F238E27FC236}">
                <a16:creationId xmlns:a16="http://schemas.microsoft.com/office/drawing/2014/main" id="{4F564F9B-9CAF-4CD6-8448-BF639F383E2C}"/>
              </a:ext>
            </a:extLst>
          </p:cNvPr>
          <p:cNvSpPr/>
          <p:nvPr userDrawn="1"/>
        </p:nvSpPr>
        <p:spPr>
          <a:xfrm>
            <a:off x="6094178" y="4202663"/>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
        <p:nvSpPr>
          <p:cNvPr id="20" name="Ellipse 19">
            <a:extLst>
              <a:ext uri="{FF2B5EF4-FFF2-40B4-BE49-F238E27FC236}">
                <a16:creationId xmlns:a16="http://schemas.microsoft.com/office/drawing/2014/main" id="{3CEA8388-52AE-451F-9E6A-73BC22C556E9}"/>
              </a:ext>
            </a:extLst>
          </p:cNvPr>
          <p:cNvSpPr/>
          <p:nvPr userDrawn="1"/>
        </p:nvSpPr>
        <p:spPr>
          <a:xfrm>
            <a:off x="6094178" y="4631374"/>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pic>
        <p:nvPicPr>
          <p:cNvPr id="21" name="Graphique 20" descr="Utilisateur contour">
            <a:extLst>
              <a:ext uri="{FF2B5EF4-FFF2-40B4-BE49-F238E27FC236}">
                <a16:creationId xmlns:a16="http://schemas.microsoft.com/office/drawing/2014/main" id="{70189C17-00F7-4AAD-981A-52E06A416A9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6178" y="3844936"/>
            <a:ext cx="216000" cy="216000"/>
          </a:xfrm>
          <a:prstGeom prst="rect">
            <a:avLst/>
          </a:prstGeom>
        </p:spPr>
      </p:pic>
      <p:pic>
        <p:nvPicPr>
          <p:cNvPr id="22" name="Graphique 21" descr="Téléphone à haut-parleur contour">
            <a:extLst>
              <a:ext uri="{FF2B5EF4-FFF2-40B4-BE49-F238E27FC236}">
                <a16:creationId xmlns:a16="http://schemas.microsoft.com/office/drawing/2014/main" id="{B7488837-77D9-4554-8845-F24AE75C42F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178" y="4273170"/>
            <a:ext cx="216000" cy="216000"/>
          </a:xfrm>
          <a:prstGeom prst="rect">
            <a:avLst/>
          </a:prstGeom>
        </p:spPr>
      </p:pic>
      <p:pic>
        <p:nvPicPr>
          <p:cNvPr id="23" name="Graphique 22" descr="Adresse de courrier contour">
            <a:extLst>
              <a:ext uri="{FF2B5EF4-FFF2-40B4-BE49-F238E27FC236}">
                <a16:creationId xmlns:a16="http://schemas.microsoft.com/office/drawing/2014/main" id="{992F61C4-BE5C-45EC-99EC-09BD2AFF72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6178" y="4701409"/>
            <a:ext cx="216000" cy="216000"/>
          </a:xfrm>
          <a:prstGeom prst="rect">
            <a:avLst/>
          </a:prstGeom>
        </p:spPr>
      </p:pic>
      <p:sp>
        <p:nvSpPr>
          <p:cNvPr id="24" name="ZoneTexte 23">
            <a:extLst>
              <a:ext uri="{FF2B5EF4-FFF2-40B4-BE49-F238E27FC236}">
                <a16:creationId xmlns:a16="http://schemas.microsoft.com/office/drawing/2014/main" id="{DBCFCC01-5499-4DFE-B652-88F9CE46B57B}"/>
              </a:ext>
            </a:extLst>
          </p:cNvPr>
          <p:cNvSpPr txBox="1"/>
          <p:nvPr userDrawn="1"/>
        </p:nvSpPr>
        <p:spPr>
          <a:xfrm>
            <a:off x="6094179" y="1937247"/>
            <a:ext cx="4744784" cy="1220847"/>
          </a:xfrm>
          <a:prstGeom prst="rect">
            <a:avLst/>
          </a:prstGeom>
          <a:noFill/>
        </p:spPr>
        <p:txBody>
          <a:bodyPr wrap="square" rtlCol="0">
            <a:spAutoFit/>
          </a:bodyPr>
          <a:lstStyle/>
          <a:p>
            <a:pPr>
              <a:lnSpc>
                <a:spcPts val="4400"/>
              </a:lnSpc>
            </a:pPr>
            <a:r>
              <a:rPr lang="fr-BE" sz="4400" b="1" i="0">
                <a:solidFill>
                  <a:schemeClr val="bg1"/>
                </a:solidFill>
                <a:latin typeface="Avenir Next LT Pro Demi" panose="020B0504020202020204" pitchFamily="34" charset="77"/>
              </a:rPr>
              <a:t>Merci pour </a:t>
            </a:r>
            <a:br>
              <a:rPr lang="fr-BE" sz="4400" b="1" i="0">
                <a:solidFill>
                  <a:schemeClr val="bg1"/>
                </a:solidFill>
                <a:latin typeface="Avenir Next LT Pro Demi" panose="020B0504020202020204" pitchFamily="34" charset="77"/>
              </a:rPr>
            </a:br>
            <a:r>
              <a:rPr lang="fr-BE" sz="4400" b="1" i="0">
                <a:solidFill>
                  <a:schemeClr val="bg1"/>
                </a:solidFill>
                <a:latin typeface="Avenir Next LT Pro Demi" panose="020B0504020202020204" pitchFamily="34" charset="77"/>
              </a:rPr>
              <a:t>votre attention !</a:t>
            </a:r>
          </a:p>
        </p:txBody>
      </p:sp>
    </p:spTree>
    <p:extLst>
      <p:ext uri="{BB962C8B-B14F-4D97-AF65-F5344CB8AC3E}">
        <p14:creationId xmlns:p14="http://schemas.microsoft.com/office/powerpoint/2010/main" val="14219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_Dispo3">
    <p:bg>
      <p:bgPr>
        <a:solidFill>
          <a:srgbClr val="EF8879"/>
        </a:solidFill>
        <a:effectLst/>
      </p:bgPr>
    </p:bg>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54D979AA-B05E-49CF-AC0F-513AEE924B2F}"/>
              </a:ext>
            </a:extLst>
          </p:cNvPr>
          <p:cNvSpPr>
            <a:spLocks noGrp="1"/>
          </p:cNvSpPr>
          <p:nvPr>
            <p:ph type="pic" sz="quarter" idx="10"/>
          </p:nvPr>
        </p:nvSpPr>
        <p:spPr>
          <a:xfrm>
            <a:off x="7015199" y="1"/>
            <a:ext cx="5176801" cy="6858000"/>
          </a:xfrm>
        </p:spPr>
        <p:txBody>
          <a:bodyPr/>
          <a:lstStyle/>
          <a:p>
            <a:endParaRPr lang="fr-BE"/>
          </a:p>
        </p:txBody>
      </p:sp>
      <p:sp>
        <p:nvSpPr>
          <p:cNvPr id="6" name="Titre 1">
            <a:extLst>
              <a:ext uri="{FF2B5EF4-FFF2-40B4-BE49-F238E27FC236}">
                <a16:creationId xmlns:a16="http://schemas.microsoft.com/office/drawing/2014/main" id="{D51AA946-C477-48E9-982E-0F231806801E}"/>
              </a:ext>
            </a:extLst>
          </p:cNvPr>
          <p:cNvSpPr txBox="1">
            <a:spLocks/>
          </p:cNvSpPr>
          <p:nvPr userDrawn="1"/>
        </p:nvSpPr>
        <p:spPr>
          <a:xfrm>
            <a:off x="1234993" y="529239"/>
            <a:ext cx="549120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7" name="Sous-titre 2">
            <a:extLst>
              <a:ext uri="{FF2B5EF4-FFF2-40B4-BE49-F238E27FC236}">
                <a16:creationId xmlns:a16="http://schemas.microsoft.com/office/drawing/2014/main" id="{578927C0-0A04-4053-A791-3F812E7AFDFB}"/>
              </a:ext>
            </a:extLst>
          </p:cNvPr>
          <p:cNvSpPr txBox="1">
            <a:spLocks/>
          </p:cNvSpPr>
          <p:nvPr userDrawn="1"/>
        </p:nvSpPr>
        <p:spPr>
          <a:xfrm>
            <a:off x="1234991" y="3008914"/>
            <a:ext cx="549120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a:p>
        </p:txBody>
      </p:sp>
      <p:sp>
        <p:nvSpPr>
          <p:cNvPr id="9" name="Sous-titre 2">
            <a:extLst>
              <a:ext uri="{FF2B5EF4-FFF2-40B4-BE49-F238E27FC236}">
                <a16:creationId xmlns:a16="http://schemas.microsoft.com/office/drawing/2014/main" id="{AF50E8CA-E9D9-46C8-9386-44A118772EB7}"/>
              </a:ext>
            </a:extLst>
          </p:cNvPr>
          <p:cNvSpPr txBox="1">
            <a:spLocks/>
          </p:cNvSpPr>
          <p:nvPr userDrawn="1"/>
        </p:nvSpPr>
        <p:spPr>
          <a:xfrm>
            <a:off x="3112850" y="360001"/>
            <a:ext cx="3613345" cy="2686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fr-FR" sz="1400" b="1">
                <a:solidFill>
                  <a:schemeClr val="bg1"/>
                </a:solidFill>
                <a:latin typeface="Avenir Next LT Pro" panose="020B0504020202020204" pitchFamily="34" charset="77"/>
              </a:rPr>
              <a:t>Service public de Wallonie</a:t>
            </a:r>
            <a:endParaRPr lang="fr-FR" sz="1400">
              <a:solidFill>
                <a:schemeClr val="bg1"/>
              </a:solidFill>
              <a:latin typeface="Avenir Next LT Pro" panose="020B0504020202020204" pitchFamily="34" charset="77"/>
            </a:endParaRPr>
          </a:p>
        </p:txBody>
      </p:sp>
      <p:sp>
        <p:nvSpPr>
          <p:cNvPr id="15" name="Espace réservé du texte 14">
            <a:extLst>
              <a:ext uri="{FF2B5EF4-FFF2-40B4-BE49-F238E27FC236}">
                <a16:creationId xmlns:a16="http://schemas.microsoft.com/office/drawing/2014/main" id="{B9A6DF92-B356-40A8-95CC-A045CE628914}"/>
              </a:ext>
            </a:extLst>
          </p:cNvPr>
          <p:cNvSpPr>
            <a:spLocks noGrp="1"/>
          </p:cNvSpPr>
          <p:nvPr>
            <p:ph type="body" sz="quarter" idx="16" hasCustomPrompt="1"/>
          </p:nvPr>
        </p:nvSpPr>
        <p:spPr>
          <a:xfrm>
            <a:off x="3112850" y="628601"/>
            <a:ext cx="3613345" cy="353618"/>
          </a:xfrm>
        </p:spPr>
        <p:txBody>
          <a:bodyPr>
            <a:normAutofit/>
          </a:bodyPr>
          <a:lstStyle>
            <a:lvl1pPr algn="r">
              <a:lnSpc>
                <a:spcPct val="100000"/>
              </a:lnSpc>
              <a:spcBef>
                <a:spcPts val="0"/>
              </a:spcBef>
              <a:defRPr sz="1400">
                <a:solidFill>
                  <a:schemeClr val="bg1"/>
                </a:solidFill>
              </a:defRPr>
            </a:lvl1pPr>
            <a:lvl5pPr marL="1828800" indent="0">
              <a:buNone/>
              <a:defRPr/>
            </a:lvl5pPr>
          </a:lstStyle>
          <a:p>
            <a:pPr lvl="0"/>
            <a:r>
              <a:rPr lang="fr-BE" sz="1400"/>
              <a:t>SPW #entité</a:t>
            </a:r>
          </a:p>
        </p:txBody>
      </p:sp>
      <p:sp>
        <p:nvSpPr>
          <p:cNvPr id="16" name="Espace réservé du texte 14">
            <a:extLst>
              <a:ext uri="{FF2B5EF4-FFF2-40B4-BE49-F238E27FC236}">
                <a16:creationId xmlns:a16="http://schemas.microsoft.com/office/drawing/2014/main" id="{50614D75-A381-4FBF-A4E5-F7176971F5DA}"/>
              </a:ext>
            </a:extLst>
          </p:cNvPr>
          <p:cNvSpPr>
            <a:spLocks noGrp="1"/>
          </p:cNvSpPr>
          <p:nvPr>
            <p:ph type="body" sz="quarter" idx="17" hasCustomPrompt="1"/>
          </p:nvPr>
        </p:nvSpPr>
        <p:spPr>
          <a:xfrm>
            <a:off x="3112849" y="954694"/>
            <a:ext cx="3613345" cy="353618"/>
          </a:xfrm>
        </p:spPr>
        <p:txBody>
          <a:bodyPr>
            <a:normAutofit/>
          </a:bodyPr>
          <a:lstStyle>
            <a:lvl1pPr algn="r">
              <a:lnSpc>
                <a:spcPct val="100000"/>
              </a:lnSpc>
              <a:spcBef>
                <a:spcPts val="0"/>
              </a:spcBef>
              <a:defRPr sz="1400">
                <a:solidFill>
                  <a:schemeClr val="bg1"/>
                </a:solidFill>
              </a:defRPr>
            </a:lvl1pPr>
            <a:lvl5pPr marL="1828800" indent="0">
              <a:buNone/>
              <a:defRPr/>
            </a:lvl5pPr>
          </a:lstStyle>
          <a:p>
            <a:pPr lvl="0"/>
            <a:r>
              <a:rPr lang="fr-BE" sz="1400"/>
              <a:t>Département</a:t>
            </a:r>
          </a:p>
        </p:txBody>
      </p:sp>
      <p:sp>
        <p:nvSpPr>
          <p:cNvPr id="10" name="Espace réservé du texte 12">
            <a:extLst>
              <a:ext uri="{FF2B5EF4-FFF2-40B4-BE49-F238E27FC236}">
                <a16:creationId xmlns:a16="http://schemas.microsoft.com/office/drawing/2014/main" id="{5996BE37-CE21-4290-BC76-0903820B0307}"/>
              </a:ext>
            </a:extLst>
          </p:cNvPr>
          <p:cNvSpPr>
            <a:spLocks noGrp="1"/>
          </p:cNvSpPr>
          <p:nvPr>
            <p:ph type="body" sz="quarter" idx="11" hasCustomPrompt="1"/>
          </p:nvPr>
        </p:nvSpPr>
        <p:spPr>
          <a:xfrm>
            <a:off x="1856883" y="4145200"/>
            <a:ext cx="4075755" cy="312256"/>
          </a:xfrm>
        </p:spPr>
        <p:txBody>
          <a:bodyPr anchor="t">
            <a:normAutofit/>
          </a:bodyPr>
          <a:lstStyle>
            <a:lvl1pPr>
              <a:defRPr sz="1600">
                <a:solidFill>
                  <a:schemeClr val="bg1"/>
                </a:solidFill>
              </a:defRPr>
            </a:lvl1pPr>
          </a:lstStyle>
          <a:p>
            <a:pPr lvl="0"/>
            <a:r>
              <a:rPr lang="fr-FR"/>
              <a:t>Intervenant</a:t>
            </a:r>
            <a:endParaRPr lang="fr-BE"/>
          </a:p>
        </p:txBody>
      </p:sp>
      <p:sp>
        <p:nvSpPr>
          <p:cNvPr id="14" name="Espace réservé du texte 12">
            <a:extLst>
              <a:ext uri="{FF2B5EF4-FFF2-40B4-BE49-F238E27FC236}">
                <a16:creationId xmlns:a16="http://schemas.microsoft.com/office/drawing/2014/main" id="{5D88B5A4-68C7-4468-838B-BBF23E477C43}"/>
              </a:ext>
            </a:extLst>
          </p:cNvPr>
          <p:cNvSpPr>
            <a:spLocks noGrp="1"/>
          </p:cNvSpPr>
          <p:nvPr>
            <p:ph type="body" sz="quarter" idx="18" hasCustomPrompt="1"/>
          </p:nvPr>
        </p:nvSpPr>
        <p:spPr>
          <a:xfrm>
            <a:off x="1856882" y="4573269"/>
            <a:ext cx="4075755" cy="312256"/>
          </a:xfrm>
        </p:spPr>
        <p:txBody>
          <a:bodyPr anchor="t">
            <a:normAutofit/>
          </a:bodyPr>
          <a:lstStyle>
            <a:lvl1pPr>
              <a:defRPr sz="1600">
                <a:solidFill>
                  <a:schemeClr val="bg1"/>
                </a:solidFill>
              </a:defRPr>
            </a:lvl1pPr>
          </a:lstStyle>
          <a:p>
            <a:pPr lvl="0"/>
            <a:r>
              <a:rPr lang="fr-FR"/>
              <a:t>Téléphone</a:t>
            </a:r>
            <a:endParaRPr lang="fr-BE"/>
          </a:p>
        </p:txBody>
      </p:sp>
      <p:sp>
        <p:nvSpPr>
          <p:cNvPr id="17" name="Espace réservé du texte 12">
            <a:extLst>
              <a:ext uri="{FF2B5EF4-FFF2-40B4-BE49-F238E27FC236}">
                <a16:creationId xmlns:a16="http://schemas.microsoft.com/office/drawing/2014/main" id="{1403C73D-1B1C-4D7F-99F0-C690D97BDA2F}"/>
              </a:ext>
            </a:extLst>
          </p:cNvPr>
          <p:cNvSpPr>
            <a:spLocks noGrp="1"/>
          </p:cNvSpPr>
          <p:nvPr>
            <p:ph type="body" sz="quarter" idx="19" hasCustomPrompt="1"/>
          </p:nvPr>
        </p:nvSpPr>
        <p:spPr>
          <a:xfrm>
            <a:off x="1856882" y="5001669"/>
            <a:ext cx="4075755" cy="312256"/>
          </a:xfrm>
        </p:spPr>
        <p:txBody>
          <a:bodyPr anchor="t">
            <a:normAutofit/>
          </a:bodyPr>
          <a:lstStyle>
            <a:lvl1pPr>
              <a:defRPr sz="1600">
                <a:solidFill>
                  <a:schemeClr val="bg1"/>
                </a:solidFill>
              </a:defRPr>
            </a:lvl1pPr>
          </a:lstStyle>
          <a:p>
            <a:pPr lvl="0"/>
            <a:r>
              <a:rPr lang="fr-FR"/>
              <a:t>Mail</a:t>
            </a:r>
            <a:endParaRPr lang="fr-BE"/>
          </a:p>
        </p:txBody>
      </p:sp>
      <p:sp>
        <p:nvSpPr>
          <p:cNvPr id="18" name="Ellipse 17">
            <a:extLst>
              <a:ext uri="{FF2B5EF4-FFF2-40B4-BE49-F238E27FC236}">
                <a16:creationId xmlns:a16="http://schemas.microsoft.com/office/drawing/2014/main" id="{7CB14B59-084C-445B-BAC3-4521403FDDAF}"/>
              </a:ext>
            </a:extLst>
          </p:cNvPr>
          <p:cNvSpPr/>
          <p:nvPr userDrawn="1"/>
        </p:nvSpPr>
        <p:spPr>
          <a:xfrm>
            <a:off x="1187852" y="4121328"/>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
        <p:nvSpPr>
          <p:cNvPr id="19" name="Ellipse 18">
            <a:extLst>
              <a:ext uri="{FF2B5EF4-FFF2-40B4-BE49-F238E27FC236}">
                <a16:creationId xmlns:a16="http://schemas.microsoft.com/office/drawing/2014/main" id="{8DD5B52A-2F8D-4862-B7DB-4748180B5A55}"/>
              </a:ext>
            </a:extLst>
          </p:cNvPr>
          <p:cNvSpPr/>
          <p:nvPr userDrawn="1"/>
        </p:nvSpPr>
        <p:spPr>
          <a:xfrm>
            <a:off x="1187852" y="4551055"/>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
        <p:nvSpPr>
          <p:cNvPr id="20" name="Ellipse 19">
            <a:extLst>
              <a:ext uri="{FF2B5EF4-FFF2-40B4-BE49-F238E27FC236}">
                <a16:creationId xmlns:a16="http://schemas.microsoft.com/office/drawing/2014/main" id="{74ED18EE-DAE7-43E9-9472-AA8B5B85528C}"/>
              </a:ext>
            </a:extLst>
          </p:cNvPr>
          <p:cNvSpPr/>
          <p:nvPr userDrawn="1"/>
        </p:nvSpPr>
        <p:spPr>
          <a:xfrm>
            <a:off x="1187852" y="4979762"/>
            <a:ext cx="360000" cy="360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pic>
        <p:nvPicPr>
          <p:cNvPr id="21" name="Graphique 20" descr="Utilisateur contour">
            <a:extLst>
              <a:ext uri="{FF2B5EF4-FFF2-40B4-BE49-F238E27FC236}">
                <a16:creationId xmlns:a16="http://schemas.microsoft.com/office/drawing/2014/main" id="{A8426423-8FC7-4240-A0F8-9A50106AE2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9852" y="4193328"/>
            <a:ext cx="216000" cy="216000"/>
          </a:xfrm>
          <a:prstGeom prst="rect">
            <a:avLst/>
          </a:prstGeom>
        </p:spPr>
      </p:pic>
      <p:pic>
        <p:nvPicPr>
          <p:cNvPr id="22" name="Graphique 21" descr="Téléphone à haut-parleur contour">
            <a:extLst>
              <a:ext uri="{FF2B5EF4-FFF2-40B4-BE49-F238E27FC236}">
                <a16:creationId xmlns:a16="http://schemas.microsoft.com/office/drawing/2014/main" id="{271586A6-2518-47AA-8F57-A0A9AF3AD97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9852" y="4621562"/>
            <a:ext cx="216000" cy="216000"/>
          </a:xfrm>
          <a:prstGeom prst="rect">
            <a:avLst/>
          </a:prstGeom>
        </p:spPr>
      </p:pic>
      <p:pic>
        <p:nvPicPr>
          <p:cNvPr id="23" name="Graphique 22" descr="Adresse de courrier contour">
            <a:extLst>
              <a:ext uri="{FF2B5EF4-FFF2-40B4-BE49-F238E27FC236}">
                <a16:creationId xmlns:a16="http://schemas.microsoft.com/office/drawing/2014/main" id="{9B1DDEEE-5ED3-4BFB-A366-52CC2BBB50C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9852" y="5049797"/>
            <a:ext cx="216000" cy="216000"/>
          </a:xfrm>
          <a:prstGeom prst="rect">
            <a:avLst/>
          </a:prstGeom>
        </p:spPr>
      </p:pic>
      <p:sp>
        <p:nvSpPr>
          <p:cNvPr id="24" name="ZoneTexte 23">
            <a:extLst>
              <a:ext uri="{FF2B5EF4-FFF2-40B4-BE49-F238E27FC236}">
                <a16:creationId xmlns:a16="http://schemas.microsoft.com/office/drawing/2014/main" id="{EAB60149-75CF-46B1-AB40-302BDC68580A}"/>
              </a:ext>
            </a:extLst>
          </p:cNvPr>
          <p:cNvSpPr txBox="1"/>
          <p:nvPr userDrawn="1"/>
        </p:nvSpPr>
        <p:spPr>
          <a:xfrm>
            <a:off x="1187853" y="2285639"/>
            <a:ext cx="4744784" cy="1220847"/>
          </a:xfrm>
          <a:prstGeom prst="rect">
            <a:avLst/>
          </a:prstGeom>
          <a:noFill/>
        </p:spPr>
        <p:txBody>
          <a:bodyPr wrap="square" rtlCol="0">
            <a:spAutoFit/>
          </a:bodyPr>
          <a:lstStyle/>
          <a:p>
            <a:pPr>
              <a:lnSpc>
                <a:spcPts val="4400"/>
              </a:lnSpc>
            </a:pPr>
            <a:r>
              <a:rPr lang="fr-BE" sz="4400" b="1" i="0">
                <a:solidFill>
                  <a:schemeClr val="bg1"/>
                </a:solidFill>
                <a:latin typeface="Avenir Next LT Pro Demi" panose="020B0504020202020204" pitchFamily="34" charset="77"/>
              </a:rPr>
              <a:t>Merci pour </a:t>
            </a:r>
            <a:br>
              <a:rPr lang="fr-BE" sz="4400" b="1" i="0">
                <a:solidFill>
                  <a:schemeClr val="bg1"/>
                </a:solidFill>
                <a:latin typeface="Avenir Next LT Pro Demi" panose="020B0504020202020204" pitchFamily="34" charset="77"/>
              </a:rPr>
            </a:br>
            <a:r>
              <a:rPr lang="fr-BE" sz="4400" b="1" i="0">
                <a:solidFill>
                  <a:schemeClr val="bg1"/>
                </a:solidFill>
                <a:latin typeface="Avenir Next LT Pro Demi" panose="020B0504020202020204" pitchFamily="34" charset="77"/>
              </a:rPr>
              <a:t>votre attention !</a:t>
            </a:r>
          </a:p>
        </p:txBody>
      </p:sp>
      <p:sp>
        <p:nvSpPr>
          <p:cNvPr id="25" name="Espace réservé du texte 14">
            <a:extLst>
              <a:ext uri="{FF2B5EF4-FFF2-40B4-BE49-F238E27FC236}">
                <a16:creationId xmlns:a16="http://schemas.microsoft.com/office/drawing/2014/main" id="{21A3245A-0008-40CD-896F-9E319C67DBE4}"/>
              </a:ext>
            </a:extLst>
          </p:cNvPr>
          <p:cNvSpPr>
            <a:spLocks noGrp="1"/>
          </p:cNvSpPr>
          <p:nvPr>
            <p:ph type="body" sz="quarter" idx="14" hasCustomPrompt="1"/>
          </p:nvPr>
        </p:nvSpPr>
        <p:spPr>
          <a:xfrm>
            <a:off x="170799" y="5942042"/>
            <a:ext cx="1808162" cy="773438"/>
          </a:xfrm>
        </p:spPr>
        <p:txBody>
          <a:bodyPr anchor="b">
            <a:normAutofit/>
          </a:bodyPr>
          <a:lstStyle>
            <a:lvl1pPr>
              <a:defRPr sz="1200" b="1">
                <a:solidFill>
                  <a:schemeClr val="bg1"/>
                </a:solidFill>
              </a:defRPr>
            </a:lvl1pPr>
            <a:lvl2pPr marL="457200" indent="0">
              <a:buNone/>
              <a:defRPr/>
            </a:lvl2pPr>
          </a:lstStyle>
          <a:p>
            <a:pPr lvl="0"/>
            <a:r>
              <a:rPr lang="fr-BE" sz="1200"/>
              <a:t>Date</a:t>
            </a:r>
            <a:endParaRPr lang="fr-BE"/>
          </a:p>
        </p:txBody>
      </p:sp>
    </p:spTree>
    <p:extLst>
      <p:ext uri="{BB962C8B-B14F-4D97-AF65-F5344CB8AC3E}">
        <p14:creationId xmlns:p14="http://schemas.microsoft.com/office/powerpoint/2010/main" val="195845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_Dispo3">
    <p:bg>
      <p:bgPr>
        <a:solidFill>
          <a:srgbClr val="EF8879"/>
        </a:solidFill>
        <a:effectLst/>
      </p:bgPr>
    </p:bg>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54D979AA-B05E-49CF-AC0F-513AEE924B2F}"/>
              </a:ext>
            </a:extLst>
          </p:cNvPr>
          <p:cNvSpPr>
            <a:spLocks noGrp="1"/>
          </p:cNvSpPr>
          <p:nvPr>
            <p:ph type="pic" sz="quarter" idx="10"/>
          </p:nvPr>
        </p:nvSpPr>
        <p:spPr>
          <a:xfrm>
            <a:off x="7015199" y="1"/>
            <a:ext cx="5176801" cy="6858000"/>
          </a:xfrm>
        </p:spPr>
        <p:txBody>
          <a:bodyPr/>
          <a:lstStyle/>
          <a:p>
            <a:endParaRPr lang="fr-BE"/>
          </a:p>
        </p:txBody>
      </p:sp>
      <p:sp>
        <p:nvSpPr>
          <p:cNvPr id="6" name="Titre 1">
            <a:extLst>
              <a:ext uri="{FF2B5EF4-FFF2-40B4-BE49-F238E27FC236}">
                <a16:creationId xmlns:a16="http://schemas.microsoft.com/office/drawing/2014/main" id="{D51AA946-C477-48E9-982E-0F231806801E}"/>
              </a:ext>
            </a:extLst>
          </p:cNvPr>
          <p:cNvSpPr txBox="1">
            <a:spLocks/>
          </p:cNvSpPr>
          <p:nvPr userDrawn="1"/>
        </p:nvSpPr>
        <p:spPr>
          <a:xfrm>
            <a:off x="1234993" y="529239"/>
            <a:ext cx="549120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7" name="Sous-titre 2">
            <a:extLst>
              <a:ext uri="{FF2B5EF4-FFF2-40B4-BE49-F238E27FC236}">
                <a16:creationId xmlns:a16="http://schemas.microsoft.com/office/drawing/2014/main" id="{578927C0-0A04-4053-A791-3F812E7AFDFB}"/>
              </a:ext>
            </a:extLst>
          </p:cNvPr>
          <p:cNvSpPr txBox="1">
            <a:spLocks/>
          </p:cNvSpPr>
          <p:nvPr userDrawn="1"/>
        </p:nvSpPr>
        <p:spPr>
          <a:xfrm>
            <a:off x="1234991" y="3008914"/>
            <a:ext cx="549120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a:p>
        </p:txBody>
      </p:sp>
      <p:sp>
        <p:nvSpPr>
          <p:cNvPr id="9" name="Sous-titre 2">
            <a:extLst>
              <a:ext uri="{FF2B5EF4-FFF2-40B4-BE49-F238E27FC236}">
                <a16:creationId xmlns:a16="http://schemas.microsoft.com/office/drawing/2014/main" id="{AF50E8CA-E9D9-46C8-9386-44A118772EB7}"/>
              </a:ext>
            </a:extLst>
          </p:cNvPr>
          <p:cNvSpPr txBox="1">
            <a:spLocks/>
          </p:cNvSpPr>
          <p:nvPr userDrawn="1"/>
        </p:nvSpPr>
        <p:spPr>
          <a:xfrm>
            <a:off x="3112850" y="360001"/>
            <a:ext cx="3613345" cy="2686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fr-FR" sz="1400" b="1">
                <a:solidFill>
                  <a:schemeClr val="bg1"/>
                </a:solidFill>
                <a:latin typeface="Avenir Next LT Pro" panose="020B0504020202020204" pitchFamily="34" charset="77"/>
              </a:rPr>
              <a:t>Service public de Wallonie</a:t>
            </a:r>
            <a:endParaRPr lang="fr-FR" sz="1400">
              <a:solidFill>
                <a:schemeClr val="bg1"/>
              </a:solidFill>
              <a:latin typeface="Avenir Next LT Pro" panose="020B0504020202020204" pitchFamily="34" charset="77"/>
            </a:endParaRPr>
          </a:p>
        </p:txBody>
      </p:sp>
      <p:sp>
        <p:nvSpPr>
          <p:cNvPr id="12" name="Espace réservé du texte 2">
            <a:extLst>
              <a:ext uri="{FF2B5EF4-FFF2-40B4-BE49-F238E27FC236}">
                <a16:creationId xmlns:a16="http://schemas.microsoft.com/office/drawing/2014/main" id="{2D23BBC2-9AF1-477E-8990-D383427AF8AB}"/>
              </a:ext>
            </a:extLst>
          </p:cNvPr>
          <p:cNvSpPr>
            <a:spLocks noGrp="1"/>
          </p:cNvSpPr>
          <p:nvPr>
            <p:ph type="body" sz="quarter" idx="15" hasCustomPrompt="1"/>
          </p:nvPr>
        </p:nvSpPr>
        <p:spPr>
          <a:xfrm>
            <a:off x="945986" y="2015762"/>
            <a:ext cx="5596035" cy="1419031"/>
          </a:xfrm>
        </p:spPr>
        <p:txBody>
          <a:bodyPr anchor="b">
            <a:normAutofit/>
          </a:bodyPr>
          <a:lstStyle>
            <a:lvl1pPr>
              <a:lnSpc>
                <a:spcPts val="4800"/>
              </a:lnSpc>
              <a:defRPr sz="4800" b="1" i="0">
                <a:solidFill>
                  <a:schemeClr val="bg1"/>
                </a:solidFill>
                <a:latin typeface="Avenir Next LT Pro Demi" panose="020B0504020202020204" pitchFamily="34" charset="77"/>
              </a:defRPr>
            </a:lvl1pPr>
          </a:lstStyle>
          <a:p>
            <a:pPr lvl="0"/>
            <a:r>
              <a:rPr lang="fr-FR"/>
              <a:t>Titre de la présentation</a:t>
            </a:r>
          </a:p>
        </p:txBody>
      </p:sp>
      <p:sp>
        <p:nvSpPr>
          <p:cNvPr id="13" name="Espace réservé du texte 12">
            <a:extLst>
              <a:ext uri="{FF2B5EF4-FFF2-40B4-BE49-F238E27FC236}">
                <a16:creationId xmlns:a16="http://schemas.microsoft.com/office/drawing/2014/main" id="{52621B7F-B5FC-4C87-B3FB-B25227C0A585}"/>
              </a:ext>
            </a:extLst>
          </p:cNvPr>
          <p:cNvSpPr>
            <a:spLocks noGrp="1"/>
          </p:cNvSpPr>
          <p:nvPr>
            <p:ph type="body" sz="quarter" idx="11" hasCustomPrompt="1"/>
          </p:nvPr>
        </p:nvSpPr>
        <p:spPr>
          <a:xfrm>
            <a:off x="945986" y="3765258"/>
            <a:ext cx="5596035" cy="1742505"/>
          </a:xfrm>
        </p:spPr>
        <p:txBody>
          <a:bodyPr anchor="t">
            <a:normAutofit/>
          </a:bodyPr>
          <a:lstStyle>
            <a:lvl1pPr>
              <a:lnSpc>
                <a:spcPts val="2400"/>
              </a:lnSpc>
              <a:defRPr sz="2400">
                <a:solidFill>
                  <a:schemeClr val="bg1"/>
                </a:solidFill>
              </a:defRPr>
            </a:lvl1pPr>
          </a:lstStyle>
          <a:p>
            <a:pPr lvl="0"/>
            <a:r>
              <a:rPr lang="fr-FR"/>
              <a:t>Intervenants ou sous-titre éventuel</a:t>
            </a:r>
            <a:endParaRPr lang="fr-BE"/>
          </a:p>
        </p:txBody>
      </p:sp>
      <p:sp>
        <p:nvSpPr>
          <p:cNvPr id="15" name="Espace réservé du texte 14">
            <a:extLst>
              <a:ext uri="{FF2B5EF4-FFF2-40B4-BE49-F238E27FC236}">
                <a16:creationId xmlns:a16="http://schemas.microsoft.com/office/drawing/2014/main" id="{B9A6DF92-B356-40A8-95CC-A045CE628914}"/>
              </a:ext>
            </a:extLst>
          </p:cNvPr>
          <p:cNvSpPr>
            <a:spLocks noGrp="1"/>
          </p:cNvSpPr>
          <p:nvPr>
            <p:ph type="body" sz="quarter" idx="16" hasCustomPrompt="1"/>
          </p:nvPr>
        </p:nvSpPr>
        <p:spPr>
          <a:xfrm>
            <a:off x="3112850" y="628601"/>
            <a:ext cx="3613345" cy="353618"/>
          </a:xfrm>
        </p:spPr>
        <p:txBody>
          <a:bodyPr>
            <a:normAutofit/>
          </a:bodyPr>
          <a:lstStyle>
            <a:lvl1pPr algn="r">
              <a:lnSpc>
                <a:spcPct val="100000"/>
              </a:lnSpc>
              <a:spcBef>
                <a:spcPts val="0"/>
              </a:spcBef>
              <a:defRPr sz="1400">
                <a:solidFill>
                  <a:schemeClr val="bg1"/>
                </a:solidFill>
              </a:defRPr>
            </a:lvl1pPr>
            <a:lvl5pPr marL="1828800" indent="0">
              <a:buNone/>
              <a:defRPr/>
            </a:lvl5pPr>
          </a:lstStyle>
          <a:p>
            <a:pPr lvl="0"/>
            <a:r>
              <a:rPr lang="fr-BE" sz="1400"/>
              <a:t>SPW #entité</a:t>
            </a:r>
          </a:p>
        </p:txBody>
      </p:sp>
      <p:sp>
        <p:nvSpPr>
          <p:cNvPr id="16" name="Espace réservé du texte 14">
            <a:extLst>
              <a:ext uri="{FF2B5EF4-FFF2-40B4-BE49-F238E27FC236}">
                <a16:creationId xmlns:a16="http://schemas.microsoft.com/office/drawing/2014/main" id="{50614D75-A381-4FBF-A4E5-F7176971F5DA}"/>
              </a:ext>
            </a:extLst>
          </p:cNvPr>
          <p:cNvSpPr>
            <a:spLocks noGrp="1"/>
          </p:cNvSpPr>
          <p:nvPr>
            <p:ph type="body" sz="quarter" idx="17" hasCustomPrompt="1"/>
          </p:nvPr>
        </p:nvSpPr>
        <p:spPr>
          <a:xfrm>
            <a:off x="3112849" y="954694"/>
            <a:ext cx="3613345" cy="353618"/>
          </a:xfrm>
        </p:spPr>
        <p:txBody>
          <a:bodyPr>
            <a:normAutofit/>
          </a:bodyPr>
          <a:lstStyle>
            <a:lvl1pPr algn="r">
              <a:lnSpc>
                <a:spcPct val="100000"/>
              </a:lnSpc>
              <a:spcBef>
                <a:spcPts val="0"/>
              </a:spcBef>
              <a:defRPr sz="1400">
                <a:solidFill>
                  <a:schemeClr val="bg1"/>
                </a:solidFill>
              </a:defRPr>
            </a:lvl1pPr>
            <a:lvl5pPr marL="1828800" indent="0">
              <a:buNone/>
              <a:defRPr/>
            </a:lvl5pPr>
          </a:lstStyle>
          <a:p>
            <a:pPr lvl="0"/>
            <a:r>
              <a:rPr lang="fr-BE" sz="1400"/>
              <a:t>Département</a:t>
            </a:r>
          </a:p>
        </p:txBody>
      </p:sp>
      <p:sp>
        <p:nvSpPr>
          <p:cNvPr id="17" name="Espace réservé du texte 14">
            <a:extLst>
              <a:ext uri="{FF2B5EF4-FFF2-40B4-BE49-F238E27FC236}">
                <a16:creationId xmlns:a16="http://schemas.microsoft.com/office/drawing/2014/main" id="{568D856C-5888-435B-8D81-5F4358C66864}"/>
              </a:ext>
            </a:extLst>
          </p:cNvPr>
          <p:cNvSpPr>
            <a:spLocks noGrp="1"/>
          </p:cNvSpPr>
          <p:nvPr>
            <p:ph type="body" sz="quarter" idx="14" hasCustomPrompt="1"/>
          </p:nvPr>
        </p:nvSpPr>
        <p:spPr>
          <a:xfrm>
            <a:off x="170799" y="5942042"/>
            <a:ext cx="1808162" cy="773438"/>
          </a:xfrm>
        </p:spPr>
        <p:txBody>
          <a:bodyPr anchor="b">
            <a:normAutofit/>
          </a:bodyPr>
          <a:lstStyle>
            <a:lvl1pPr>
              <a:defRPr sz="1200" b="1">
                <a:solidFill>
                  <a:schemeClr val="bg1"/>
                </a:solidFill>
              </a:defRPr>
            </a:lvl1pPr>
            <a:lvl2pPr marL="457200" indent="0">
              <a:buNone/>
              <a:defRPr/>
            </a:lvl2pPr>
          </a:lstStyle>
          <a:p>
            <a:pPr lvl="0"/>
            <a:r>
              <a:rPr lang="fr-BE" sz="1200"/>
              <a:t>Date</a:t>
            </a:r>
            <a:endParaRPr lang="fr-BE"/>
          </a:p>
        </p:txBody>
      </p:sp>
    </p:spTree>
    <p:extLst>
      <p:ext uri="{BB962C8B-B14F-4D97-AF65-F5344CB8AC3E}">
        <p14:creationId xmlns:p14="http://schemas.microsoft.com/office/powerpoint/2010/main" val="324198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3A9C8-3482-46F2-8003-132310DAE506}"/>
              </a:ext>
            </a:extLst>
          </p:cNvPr>
          <p:cNvSpPr>
            <a:spLocks noGrp="1"/>
          </p:cNvSpPr>
          <p:nvPr>
            <p:ph type="title"/>
          </p:nvPr>
        </p:nvSpPr>
        <p:spPr/>
        <p:txBody>
          <a:bodyPr/>
          <a:lstStyle>
            <a:lvl1pPr>
              <a:lnSpc>
                <a:spcPts val="4400"/>
              </a:lnSpc>
              <a:defRPr b="1" i="0">
                <a:latin typeface="Avenir Next LT Pro Demi" panose="020B0504020202020204" pitchFamily="34" charset="77"/>
              </a:defRPr>
            </a:lvl1pPr>
          </a:lstStyle>
          <a:p>
            <a:r>
              <a:rPr lang="fr-FR"/>
              <a:t>Modifiez le style du titre</a:t>
            </a:r>
            <a:endParaRPr lang="fr-BE"/>
          </a:p>
        </p:txBody>
      </p:sp>
      <p:sp>
        <p:nvSpPr>
          <p:cNvPr id="4" name="Espace réservé de l'image en ligne 3">
            <a:extLst>
              <a:ext uri="{FF2B5EF4-FFF2-40B4-BE49-F238E27FC236}">
                <a16:creationId xmlns:a16="http://schemas.microsoft.com/office/drawing/2014/main" id="{A55276B4-6773-4880-87F2-075FCFB7CF9F}"/>
              </a:ext>
            </a:extLst>
          </p:cNvPr>
          <p:cNvSpPr>
            <a:spLocks noGrp="1"/>
          </p:cNvSpPr>
          <p:nvPr>
            <p:ph type="clipArt" sz="quarter" idx="10"/>
          </p:nvPr>
        </p:nvSpPr>
        <p:spPr>
          <a:xfrm>
            <a:off x="1193800" y="2481263"/>
            <a:ext cx="8751888" cy="3462337"/>
          </a:xfrm>
        </p:spPr>
        <p:txBody>
          <a:bodyPr/>
          <a:lstStyle/>
          <a:p>
            <a:endParaRPr lang="fr-BE"/>
          </a:p>
        </p:txBody>
      </p:sp>
      <p:sp>
        <p:nvSpPr>
          <p:cNvPr id="5" name="Espace réservé du numéro de diapositive 3">
            <a:extLst>
              <a:ext uri="{FF2B5EF4-FFF2-40B4-BE49-F238E27FC236}">
                <a16:creationId xmlns:a16="http://schemas.microsoft.com/office/drawing/2014/main" id="{E6167372-144C-49AC-94FE-6B57A293AABE}"/>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40263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6CA39-D65C-4EF6-8FB8-306D7FE81B27}"/>
              </a:ext>
            </a:extLst>
          </p:cNvPr>
          <p:cNvSpPr>
            <a:spLocks noGrp="1"/>
          </p:cNvSpPr>
          <p:nvPr>
            <p:ph type="title" hasCustomPrompt="1"/>
          </p:nvPr>
        </p:nvSpPr>
        <p:spPr>
          <a:xfrm>
            <a:off x="5665106" y="2347441"/>
            <a:ext cx="5599094" cy="1500187"/>
          </a:xfrm>
        </p:spPr>
        <p:txBody>
          <a:bodyPr anchor="ctr">
            <a:normAutofit/>
          </a:bodyPr>
          <a:lstStyle>
            <a:lvl1pPr algn="l">
              <a:lnSpc>
                <a:spcPts val="4400"/>
              </a:lnSpc>
              <a:defRPr sz="4400" b="1" i="0">
                <a:latin typeface="Avenir Next LT Pro Demi" panose="020B0504020202020204" pitchFamily="34" charset="77"/>
              </a:defRPr>
            </a:lvl1pPr>
          </a:lstStyle>
          <a:p>
            <a:r>
              <a:rPr lang="fr-FR"/>
              <a:t>Nom de la section</a:t>
            </a:r>
            <a:endParaRPr lang="fr-BE"/>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5665105" y="3988901"/>
            <a:ext cx="5599095" cy="1929578"/>
          </a:xfrm>
        </p:spPr>
        <p:txBody>
          <a:bodyPr anchor="t">
            <a:norm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Bref résumé de la section ou sous-titre</a:t>
            </a:r>
          </a:p>
        </p:txBody>
      </p:sp>
      <p:sp>
        <p:nvSpPr>
          <p:cNvPr id="9" name="Espace réservé pour une image  8">
            <a:extLst>
              <a:ext uri="{FF2B5EF4-FFF2-40B4-BE49-F238E27FC236}">
                <a16:creationId xmlns:a16="http://schemas.microsoft.com/office/drawing/2014/main" id="{9ACD5BA0-D4E1-4DFF-8E4F-01FC70DCBDD2}"/>
              </a:ext>
            </a:extLst>
          </p:cNvPr>
          <p:cNvSpPr>
            <a:spLocks noGrp="1"/>
          </p:cNvSpPr>
          <p:nvPr>
            <p:ph type="pic" sz="quarter" idx="10"/>
          </p:nvPr>
        </p:nvSpPr>
        <p:spPr>
          <a:xfrm>
            <a:off x="0" y="0"/>
            <a:ext cx="4860000" cy="6858000"/>
          </a:xfrm>
        </p:spPr>
        <p:txBody>
          <a:bodyPr/>
          <a:lstStyle/>
          <a:p>
            <a:endParaRPr lang="fr-BE"/>
          </a:p>
        </p:txBody>
      </p:sp>
      <p:sp>
        <p:nvSpPr>
          <p:cNvPr id="6" name="Espace réservé du numéro de diapositive 3">
            <a:extLst>
              <a:ext uri="{FF2B5EF4-FFF2-40B4-BE49-F238E27FC236}">
                <a16:creationId xmlns:a16="http://schemas.microsoft.com/office/drawing/2014/main" id="{35C46EAC-BE9A-4659-934F-99AA2E6EC459}"/>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47190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_PleinEcra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ED5988A1-EB97-47AF-9D65-CC44A8F8A25B}"/>
              </a:ext>
            </a:extLst>
          </p:cNvPr>
          <p:cNvSpPr>
            <a:spLocks noGrp="1"/>
          </p:cNvSpPr>
          <p:nvPr>
            <p:ph type="pic" sz="quarter" idx="10"/>
          </p:nvPr>
        </p:nvSpPr>
        <p:spPr>
          <a:xfrm>
            <a:off x="0" y="0"/>
            <a:ext cx="12192000" cy="6858000"/>
          </a:xfrm>
        </p:spPr>
        <p:txBody>
          <a:bodyPr/>
          <a:lstStyle/>
          <a:p>
            <a:endParaRPr lang="fr-BE"/>
          </a:p>
        </p:txBody>
      </p:sp>
      <p:sp>
        <p:nvSpPr>
          <p:cNvPr id="4" name="Espace réservé du numéro de diapositive 3">
            <a:extLst>
              <a:ext uri="{FF2B5EF4-FFF2-40B4-BE49-F238E27FC236}">
                <a16:creationId xmlns:a16="http://schemas.microsoft.com/office/drawing/2014/main" id="{62070705-9942-4A8F-BA55-60230F98AC5B}"/>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7771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Idée_Image_Dispo1">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428238" y="1709683"/>
            <a:ext cx="3219314" cy="3438633"/>
          </a:xfrm>
        </p:spPr>
        <p:txBody>
          <a:bodyPr anchor="ctr">
            <a:normAutofit/>
          </a:bodyPr>
          <a:lstStyle>
            <a:lvl1pPr algn="l">
              <a:lnSpc>
                <a:spcPts val="4400"/>
              </a:lnSpc>
              <a:defRPr sz="4400" b="1" i="0">
                <a:solidFill>
                  <a:schemeClr val="tx1"/>
                </a:solidFill>
                <a:latin typeface="Avenir Next LT Pro Demi" panose="020B0504020202020204" pitchFamily="34" charset="77"/>
              </a:defRPr>
            </a:lvl1pPr>
          </a:lstStyle>
          <a:p>
            <a:r>
              <a:rPr lang="fr-FR"/>
              <a:t>Titre du slide – 1 idée (image)</a:t>
            </a:r>
            <a:endParaRPr lang="fr-BE"/>
          </a:p>
        </p:txBody>
      </p:sp>
      <p:sp>
        <p:nvSpPr>
          <p:cNvPr id="3" name="Espace réservé pour une image  2">
            <a:extLst>
              <a:ext uri="{FF2B5EF4-FFF2-40B4-BE49-F238E27FC236}">
                <a16:creationId xmlns:a16="http://schemas.microsoft.com/office/drawing/2014/main" id="{F991C20B-5836-474E-9138-BB1DD8B969C1}"/>
              </a:ext>
            </a:extLst>
          </p:cNvPr>
          <p:cNvSpPr>
            <a:spLocks noGrp="1"/>
          </p:cNvSpPr>
          <p:nvPr>
            <p:ph type="pic" sz="quarter" idx="10"/>
          </p:nvPr>
        </p:nvSpPr>
        <p:spPr>
          <a:xfrm>
            <a:off x="4159250" y="1"/>
            <a:ext cx="8032750" cy="6858000"/>
          </a:xfrm>
        </p:spPr>
        <p:txBody>
          <a:bodyPr/>
          <a:lstStyle/>
          <a:p>
            <a:endParaRPr lang="fr-BE"/>
          </a:p>
        </p:txBody>
      </p:sp>
      <p:sp>
        <p:nvSpPr>
          <p:cNvPr id="4" name="Espace réservé du numéro de diapositive 3">
            <a:extLst>
              <a:ext uri="{FF2B5EF4-FFF2-40B4-BE49-F238E27FC236}">
                <a16:creationId xmlns:a16="http://schemas.microsoft.com/office/drawing/2014/main" id="{1C5DCB94-1961-4CA1-A2F5-E49DEB7763E4}"/>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96160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Idée_Image_Dispo2">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8557354" y="1709683"/>
            <a:ext cx="3219314" cy="3438633"/>
          </a:xfrm>
        </p:spPr>
        <p:txBody>
          <a:bodyPr anchor="ctr">
            <a:normAutofit/>
          </a:bodyPr>
          <a:lstStyle>
            <a:lvl1pPr algn="l">
              <a:lnSpc>
                <a:spcPts val="4400"/>
              </a:lnSpc>
              <a:defRPr sz="4400" b="1" i="0">
                <a:solidFill>
                  <a:schemeClr val="tx1"/>
                </a:solidFill>
                <a:latin typeface="Avenir Next LT Pro Demi" panose="020B0504020202020204" pitchFamily="34" charset="77"/>
              </a:defRPr>
            </a:lvl1pPr>
          </a:lstStyle>
          <a:p>
            <a:r>
              <a:rPr lang="fr-FR"/>
              <a:t>Titre du slide – 1 idée (image)</a:t>
            </a:r>
            <a:endParaRPr lang="fr-BE"/>
          </a:p>
        </p:txBody>
      </p:sp>
      <p:sp>
        <p:nvSpPr>
          <p:cNvPr id="3" name="Espace réservé pour une image  2">
            <a:extLst>
              <a:ext uri="{FF2B5EF4-FFF2-40B4-BE49-F238E27FC236}">
                <a16:creationId xmlns:a16="http://schemas.microsoft.com/office/drawing/2014/main" id="{F991C20B-5836-474E-9138-BB1DD8B969C1}"/>
              </a:ext>
            </a:extLst>
          </p:cNvPr>
          <p:cNvSpPr>
            <a:spLocks noGrp="1"/>
          </p:cNvSpPr>
          <p:nvPr>
            <p:ph type="pic" sz="quarter" idx="10"/>
          </p:nvPr>
        </p:nvSpPr>
        <p:spPr>
          <a:xfrm>
            <a:off x="0" y="0"/>
            <a:ext cx="8032750" cy="6858000"/>
          </a:xfrm>
        </p:spPr>
        <p:txBody>
          <a:bodyPr/>
          <a:lstStyle/>
          <a:p>
            <a:endParaRPr lang="fr-BE"/>
          </a:p>
        </p:txBody>
      </p:sp>
      <p:sp>
        <p:nvSpPr>
          <p:cNvPr id="4" name="Espace réservé du numéro de diapositive 3">
            <a:extLst>
              <a:ext uri="{FF2B5EF4-FFF2-40B4-BE49-F238E27FC236}">
                <a16:creationId xmlns:a16="http://schemas.microsoft.com/office/drawing/2014/main" id="{A0007E37-BF95-4C5A-B3B0-F66C29C05831}"/>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82462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Idée_Image_Dispo3">
    <p:bg>
      <p:bgPr>
        <a:solidFill>
          <a:schemeClr val="bg1"/>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735204" y="443590"/>
            <a:ext cx="10721591" cy="912937"/>
          </a:xfrm>
        </p:spPr>
        <p:txBody>
          <a:bodyPr anchor="ctr">
            <a:normAutofit/>
          </a:bodyPr>
          <a:lstStyle>
            <a:lvl1pPr algn="ctr">
              <a:lnSpc>
                <a:spcPts val="4400"/>
              </a:lnSpc>
              <a:defRPr sz="4400" b="1" i="0">
                <a:solidFill>
                  <a:schemeClr val="tx1"/>
                </a:solidFill>
                <a:latin typeface="Avenir Next LT Pro Demi" panose="020B0504020202020204" pitchFamily="34" charset="77"/>
              </a:defRPr>
            </a:lvl1pPr>
          </a:lstStyle>
          <a:p>
            <a:r>
              <a:rPr lang="fr-FR"/>
              <a:t>Titre du slide – 1 idée (image)</a:t>
            </a:r>
            <a:endParaRPr lang="fr-BE"/>
          </a:p>
        </p:txBody>
      </p:sp>
      <p:sp>
        <p:nvSpPr>
          <p:cNvPr id="3" name="Espace réservé pour une image  2">
            <a:extLst>
              <a:ext uri="{FF2B5EF4-FFF2-40B4-BE49-F238E27FC236}">
                <a16:creationId xmlns:a16="http://schemas.microsoft.com/office/drawing/2014/main" id="{F991C20B-5836-474E-9138-BB1DD8B969C1}"/>
              </a:ext>
            </a:extLst>
          </p:cNvPr>
          <p:cNvSpPr>
            <a:spLocks noGrp="1"/>
          </p:cNvSpPr>
          <p:nvPr>
            <p:ph type="pic" sz="quarter" idx="10"/>
          </p:nvPr>
        </p:nvSpPr>
        <p:spPr>
          <a:xfrm>
            <a:off x="0" y="1818000"/>
            <a:ext cx="12192000" cy="5040000"/>
          </a:xfrm>
        </p:spPr>
        <p:txBody>
          <a:bodyPr/>
          <a:lstStyle/>
          <a:p>
            <a:endParaRPr lang="fr-BE"/>
          </a:p>
        </p:txBody>
      </p:sp>
      <p:sp>
        <p:nvSpPr>
          <p:cNvPr id="4" name="Espace réservé du numéro de diapositive 3">
            <a:extLst>
              <a:ext uri="{FF2B5EF4-FFF2-40B4-BE49-F238E27FC236}">
                <a16:creationId xmlns:a16="http://schemas.microsoft.com/office/drawing/2014/main" id="{F5567A6B-555D-4DE0-90EC-A8B202E09995}"/>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68530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Idée_Image_Dispo4">
    <p:bg>
      <p:bgPr>
        <a:solidFill>
          <a:srgbClr val="F4F4F4"/>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1209864" y="3235569"/>
            <a:ext cx="9772268" cy="1228411"/>
          </a:xfrm>
        </p:spPr>
        <p:txBody>
          <a:bodyPr anchor="ctr">
            <a:normAutofit/>
          </a:bodyPr>
          <a:lstStyle>
            <a:lvl1pPr algn="ctr">
              <a:lnSpc>
                <a:spcPts val="4400"/>
              </a:lnSpc>
              <a:defRPr sz="4400" b="1" i="0" cap="none" baseline="0">
                <a:solidFill>
                  <a:schemeClr val="tx1"/>
                </a:solidFill>
                <a:latin typeface="Avenir Next LT Pro Demi" panose="020B0504020202020204" pitchFamily="34" charset="77"/>
              </a:defRPr>
            </a:lvl1pPr>
          </a:lstStyle>
          <a:p>
            <a:r>
              <a:rPr lang="fr-FR"/>
              <a:t>Idée (image)</a:t>
            </a:r>
            <a:endParaRPr lang="fr-BE"/>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1209863" y="4642339"/>
            <a:ext cx="9772267" cy="1678074"/>
          </a:xfrm>
        </p:spPr>
        <p:txBody>
          <a:bodyPr anchor="t">
            <a:normAutofit/>
          </a:bodyPr>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définition – explication – sous-titre – source </a:t>
            </a:r>
          </a:p>
        </p:txBody>
      </p:sp>
      <p:sp>
        <p:nvSpPr>
          <p:cNvPr id="7" name="Espace réservé pour une image  4">
            <a:extLst>
              <a:ext uri="{FF2B5EF4-FFF2-40B4-BE49-F238E27FC236}">
                <a16:creationId xmlns:a16="http://schemas.microsoft.com/office/drawing/2014/main" id="{DE084183-85BA-489E-9785-0B0D44D86488}"/>
              </a:ext>
            </a:extLst>
          </p:cNvPr>
          <p:cNvSpPr>
            <a:spLocks noGrp="1"/>
          </p:cNvSpPr>
          <p:nvPr>
            <p:ph type="pic" sz="quarter" idx="19"/>
          </p:nvPr>
        </p:nvSpPr>
        <p:spPr>
          <a:xfrm>
            <a:off x="5015996" y="897210"/>
            <a:ext cx="2160000" cy="2160000"/>
          </a:xfrm>
          <a:prstGeom prst="ellipse">
            <a:avLst/>
          </a:prstGeom>
          <a:noFill/>
        </p:spPr>
        <p:txBody>
          <a:bodyPr/>
          <a:lstStyle/>
          <a:p>
            <a:endParaRPr lang="fr-BE"/>
          </a:p>
        </p:txBody>
      </p:sp>
      <p:sp>
        <p:nvSpPr>
          <p:cNvPr id="5" name="Espace réservé du numéro de diapositive 3">
            <a:extLst>
              <a:ext uri="{FF2B5EF4-FFF2-40B4-BE49-F238E27FC236}">
                <a16:creationId xmlns:a16="http://schemas.microsoft.com/office/drawing/2014/main" id="{76219E70-7F92-4E3C-BFA1-051DE1714340}"/>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412685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C45A160-B1AF-47CF-8560-7EE1B6C74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CFF19AC-F778-4D24-816B-F534A0601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4B64173E-8D98-574F-9773-1941B3412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328351000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693" r:id="rId4"/>
    <p:sldLayoutId id="2147483702" r:id="rId5"/>
    <p:sldLayoutId id="2147483713" r:id="rId6"/>
    <p:sldLayoutId id="2147483714" r:id="rId7"/>
    <p:sldLayoutId id="2147483715" r:id="rId8"/>
    <p:sldLayoutId id="2147483711" r:id="rId9"/>
    <p:sldLayoutId id="2147483710" r:id="rId10"/>
    <p:sldLayoutId id="2147483686" r:id="rId11"/>
    <p:sldLayoutId id="2147483705" r:id="rId12"/>
    <p:sldLayoutId id="2147483684" r:id="rId13"/>
    <p:sldLayoutId id="2147483704" r:id="rId14"/>
    <p:sldLayoutId id="2147483689" r:id="rId15"/>
    <p:sldLayoutId id="2147483706" r:id="rId16"/>
    <p:sldLayoutId id="2147483696" r:id="rId17"/>
    <p:sldLayoutId id="2147483733" r:id="rId18"/>
    <p:sldLayoutId id="2147483707" r:id="rId19"/>
    <p:sldLayoutId id="2147483709" r:id="rId20"/>
    <p:sldLayoutId id="2147483721" r:id="rId21"/>
    <p:sldLayoutId id="2147483723" r:id="rId22"/>
    <p:sldLayoutId id="2147483724" r:id="rId23"/>
    <p:sldLayoutId id="2147483722" r:id="rId24"/>
    <p:sldLayoutId id="2147483725" r:id="rId25"/>
    <p:sldLayoutId id="2147483728" r:id="rId26"/>
    <p:sldLayoutId id="2147483729" r:id="rId27"/>
    <p:sldLayoutId id="2147483730" r:id="rId28"/>
    <p:sldLayoutId id="2147483731" r:id="rId29"/>
    <p:sldLayoutId id="2147483732" r:id="rId30"/>
  </p:sldLayoutIdLst>
  <p:hf hdr="0" ftr="0" dt="0"/>
  <p:txStyles>
    <p:titleStyle>
      <a:lvl1pPr algn="l" defTabSz="914400" rtl="0" eaLnBrk="1" latinLnBrk="0" hangingPunct="1">
        <a:lnSpc>
          <a:spcPts val="4400"/>
        </a:lnSpc>
        <a:spcBef>
          <a:spcPct val="0"/>
        </a:spcBef>
        <a:buNone/>
        <a:defRPr sz="4400" b="1" i="0" kern="1200" spc="0" baseline="0">
          <a:solidFill>
            <a:schemeClr val="tx1"/>
          </a:solidFill>
          <a:latin typeface="Avenir Next LT Pro Demi" panose="020B0504020202020204" pitchFamily="34" charset="77"/>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0.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Colors" Target="../diagrams/colors4.xml"/><Relationship Id="rId11" Type="http://schemas.openxmlformats.org/officeDocument/2006/relationships/image" Target="../media/image31.png"/><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5.sv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12.xml"/><Relationship Id="rId5" Type="http://schemas.openxmlformats.org/officeDocument/2006/relationships/image" Target="../media/image63.sv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552B7B-EDE4-4B65-BD59-9134C0AD57F6}"/>
              </a:ext>
            </a:extLst>
          </p:cNvPr>
          <p:cNvSpPr>
            <a:spLocks noGrp="1"/>
          </p:cNvSpPr>
          <p:nvPr>
            <p:ph type="body" sz="quarter" idx="10"/>
          </p:nvPr>
        </p:nvSpPr>
        <p:spPr>
          <a:xfrm>
            <a:off x="4446495" y="2438400"/>
            <a:ext cx="7431740" cy="2178424"/>
          </a:xfrm>
        </p:spPr>
        <p:txBody>
          <a:bodyPr>
            <a:normAutofit fontScale="70000" lnSpcReduction="20000"/>
          </a:bodyPr>
          <a:lstStyle/>
          <a:p>
            <a:pPr>
              <a:lnSpc>
                <a:spcPct val="100000"/>
              </a:lnSpc>
            </a:pPr>
            <a:r>
              <a:rPr lang="fr-BE" sz="8000" b="0" dirty="0"/>
              <a:t>Formation des présidents de bureau de vote - Partie 2</a:t>
            </a:r>
          </a:p>
        </p:txBody>
      </p:sp>
      <p:sp>
        <p:nvSpPr>
          <p:cNvPr id="4" name="Espace réservé du texte 3">
            <a:extLst>
              <a:ext uri="{FF2B5EF4-FFF2-40B4-BE49-F238E27FC236}">
                <a16:creationId xmlns:a16="http://schemas.microsoft.com/office/drawing/2014/main" id="{80A8286E-3D03-473F-A658-3105A6B555FA}"/>
              </a:ext>
            </a:extLst>
          </p:cNvPr>
          <p:cNvSpPr>
            <a:spLocks noGrp="1"/>
          </p:cNvSpPr>
          <p:nvPr>
            <p:ph type="body" sz="quarter" idx="12"/>
          </p:nvPr>
        </p:nvSpPr>
        <p:spPr/>
        <p:txBody>
          <a:bodyPr/>
          <a:lstStyle/>
          <a:p>
            <a:r>
              <a:rPr lang="fr-BE"/>
              <a:t>SPW Intérieur et Action sociale</a:t>
            </a:r>
          </a:p>
        </p:txBody>
      </p:sp>
      <p:sp>
        <p:nvSpPr>
          <p:cNvPr id="5" name="Espace réservé du texte 4">
            <a:extLst>
              <a:ext uri="{FF2B5EF4-FFF2-40B4-BE49-F238E27FC236}">
                <a16:creationId xmlns:a16="http://schemas.microsoft.com/office/drawing/2014/main" id="{428681BB-84B4-4D90-A9C9-99F5EFA32485}"/>
              </a:ext>
            </a:extLst>
          </p:cNvPr>
          <p:cNvSpPr>
            <a:spLocks noGrp="1"/>
          </p:cNvSpPr>
          <p:nvPr>
            <p:ph type="body" sz="quarter" idx="13"/>
          </p:nvPr>
        </p:nvSpPr>
        <p:spPr/>
        <p:txBody>
          <a:bodyPr/>
          <a:lstStyle/>
          <a:p>
            <a:r>
              <a:rPr lang="fr-BE"/>
              <a:t>Direction de la Prospective et du Développement</a:t>
            </a:r>
          </a:p>
        </p:txBody>
      </p:sp>
      <p:sp>
        <p:nvSpPr>
          <p:cNvPr id="6" name="Espace réservé du texte 5">
            <a:extLst>
              <a:ext uri="{FF2B5EF4-FFF2-40B4-BE49-F238E27FC236}">
                <a16:creationId xmlns:a16="http://schemas.microsoft.com/office/drawing/2014/main" id="{BB27B592-A11E-49AB-8631-C91AA4C21F87}"/>
              </a:ext>
            </a:extLst>
          </p:cNvPr>
          <p:cNvSpPr>
            <a:spLocks noGrp="1"/>
          </p:cNvSpPr>
          <p:nvPr>
            <p:ph type="body" sz="quarter" idx="14"/>
          </p:nvPr>
        </p:nvSpPr>
        <p:spPr/>
        <p:txBody>
          <a:bodyPr/>
          <a:lstStyle/>
          <a:p>
            <a:r>
              <a:rPr lang="fr-BE">
                <a:latin typeface="Avenir Next LT Pro"/>
              </a:rPr>
              <a:t>Septembre-octobre 2024</a:t>
            </a:r>
          </a:p>
        </p:txBody>
      </p:sp>
    </p:spTree>
    <p:extLst>
      <p:ext uri="{BB962C8B-B14F-4D97-AF65-F5344CB8AC3E}">
        <p14:creationId xmlns:p14="http://schemas.microsoft.com/office/powerpoint/2010/main" val="210654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01C39-0184-AC0C-D895-D3F2FBDD5ABB}"/>
              </a:ext>
            </a:extLst>
          </p:cNvPr>
          <p:cNvSpPr>
            <a:spLocks noGrp="1"/>
          </p:cNvSpPr>
          <p:nvPr>
            <p:ph type="title"/>
          </p:nvPr>
        </p:nvSpPr>
        <p:spPr>
          <a:xfrm>
            <a:off x="510988" y="347927"/>
            <a:ext cx="11376212" cy="1168889"/>
          </a:xfrm>
        </p:spPr>
        <p:txBody>
          <a:bodyPr>
            <a:normAutofit fontScale="90000"/>
          </a:bodyPr>
          <a:lstStyle/>
          <a:p>
            <a:r>
              <a:rPr lang="fr-BE"/>
              <a:t>Que faire si le bureau est incomplet à 7h ? (1)</a:t>
            </a:r>
          </a:p>
        </p:txBody>
      </p:sp>
      <p:sp>
        <p:nvSpPr>
          <p:cNvPr id="3" name="Espace réservé du texte 2">
            <a:extLst>
              <a:ext uri="{FF2B5EF4-FFF2-40B4-BE49-F238E27FC236}">
                <a16:creationId xmlns:a16="http://schemas.microsoft.com/office/drawing/2014/main" id="{B1D60516-F1D9-706E-CC5F-92B35C4FFFE0}"/>
              </a:ext>
            </a:extLst>
          </p:cNvPr>
          <p:cNvSpPr>
            <a:spLocks noGrp="1"/>
          </p:cNvSpPr>
          <p:nvPr>
            <p:ph type="body" idx="1"/>
          </p:nvPr>
        </p:nvSpPr>
        <p:spPr>
          <a:xfrm>
            <a:off x="317561" y="2480797"/>
            <a:ext cx="11556878" cy="3541058"/>
          </a:xfrm>
        </p:spPr>
        <p:txBody>
          <a:bodyPr>
            <a:normAutofit/>
          </a:bodyPr>
          <a:lstStyle/>
          <a:p>
            <a:pPr marL="742950" indent="-742950" algn="just">
              <a:buAutoNum type="arabicParenR"/>
            </a:pPr>
            <a:r>
              <a:rPr lang="fr-BE"/>
              <a:t>Si le nombre total de titulaires et suppléants est inférieur à quatre, vérifiez si des assesseurs suppléants convoqués pour les autres bureaux de votre centre de vote sont disponibles.</a:t>
            </a:r>
          </a:p>
        </p:txBody>
      </p:sp>
      <p:sp>
        <p:nvSpPr>
          <p:cNvPr id="4" name="Espace réservé du numéro de diapositive 3">
            <a:extLst>
              <a:ext uri="{FF2B5EF4-FFF2-40B4-BE49-F238E27FC236}">
                <a16:creationId xmlns:a16="http://schemas.microsoft.com/office/drawing/2014/main" id="{A19CC6D4-E6F1-B610-CB8C-635557D0EFEC}"/>
              </a:ext>
            </a:extLst>
          </p:cNvPr>
          <p:cNvSpPr>
            <a:spLocks noGrp="1"/>
          </p:cNvSpPr>
          <p:nvPr>
            <p:ph type="sldNum" sz="quarter" idx="4"/>
          </p:nvPr>
        </p:nvSpPr>
        <p:spPr/>
        <p:txBody>
          <a:bodyPr/>
          <a:lstStyle/>
          <a:p>
            <a:fld id="{B310C148-1F61-5E4B-832C-FF724BEAA9FC}" type="slidenum">
              <a:rPr lang="fr-FR" smtClean="0"/>
              <a:pPr/>
              <a:t>10</a:t>
            </a:fld>
            <a:endParaRPr lang="fr-FR"/>
          </a:p>
        </p:txBody>
      </p:sp>
      <p:pic>
        <p:nvPicPr>
          <p:cNvPr id="6" name="Graphique 5" descr="Avis des clients contour">
            <a:extLst>
              <a:ext uri="{FF2B5EF4-FFF2-40B4-BE49-F238E27FC236}">
                <a16:creationId xmlns:a16="http://schemas.microsoft.com/office/drawing/2014/main" id="{F2DD71D8-2A02-312F-72C1-FA78E57789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1175" y="4327719"/>
            <a:ext cx="2019300" cy="2019300"/>
          </a:xfrm>
          <a:prstGeom prst="rect">
            <a:avLst/>
          </a:prstGeom>
        </p:spPr>
      </p:pic>
    </p:spTree>
    <p:extLst>
      <p:ext uri="{BB962C8B-B14F-4D97-AF65-F5344CB8AC3E}">
        <p14:creationId xmlns:p14="http://schemas.microsoft.com/office/powerpoint/2010/main" val="95313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01C39-0184-AC0C-D895-D3F2FBDD5ABB}"/>
              </a:ext>
            </a:extLst>
          </p:cNvPr>
          <p:cNvSpPr>
            <a:spLocks noGrp="1"/>
          </p:cNvSpPr>
          <p:nvPr>
            <p:ph type="title"/>
          </p:nvPr>
        </p:nvSpPr>
        <p:spPr>
          <a:xfrm>
            <a:off x="510988" y="347927"/>
            <a:ext cx="11376212" cy="1168889"/>
          </a:xfrm>
        </p:spPr>
        <p:txBody>
          <a:bodyPr>
            <a:normAutofit fontScale="90000"/>
          </a:bodyPr>
          <a:lstStyle/>
          <a:p>
            <a:r>
              <a:rPr lang="fr-BE"/>
              <a:t>Que faire si le bureau est incomplet à 7h ? (2)</a:t>
            </a:r>
          </a:p>
        </p:txBody>
      </p:sp>
      <p:sp>
        <p:nvSpPr>
          <p:cNvPr id="3" name="Espace réservé du texte 2">
            <a:extLst>
              <a:ext uri="{FF2B5EF4-FFF2-40B4-BE49-F238E27FC236}">
                <a16:creationId xmlns:a16="http://schemas.microsoft.com/office/drawing/2014/main" id="{B1D60516-F1D9-706E-CC5F-92B35C4FFFE0}"/>
              </a:ext>
            </a:extLst>
          </p:cNvPr>
          <p:cNvSpPr>
            <a:spLocks noGrp="1"/>
          </p:cNvSpPr>
          <p:nvPr>
            <p:ph type="body" idx="1"/>
          </p:nvPr>
        </p:nvSpPr>
        <p:spPr>
          <a:xfrm>
            <a:off x="231710" y="2115671"/>
            <a:ext cx="11556878" cy="4596473"/>
          </a:xfrm>
        </p:spPr>
        <p:txBody>
          <a:bodyPr>
            <a:normAutofit/>
          </a:bodyPr>
          <a:lstStyle/>
          <a:p>
            <a:pPr marL="742950" indent="-742950" algn="just">
              <a:buAutoNum type="arabicParenR" startAt="2"/>
            </a:pPr>
            <a:r>
              <a:rPr lang="fr-BE">
                <a:latin typeface="Avenir Next LT Pro"/>
              </a:rPr>
              <a:t>Si toujours pas complet, vous pouvez recourir aux électeurs convoqués dans votre local de vote.</a:t>
            </a:r>
            <a:endParaRPr lang="fr-FR"/>
          </a:p>
          <a:p>
            <a:pPr algn="just"/>
            <a:endParaRPr lang="fr-BE">
              <a:latin typeface="Avenir Next LT Pro"/>
            </a:endParaRPr>
          </a:p>
          <a:p>
            <a:pPr algn="just"/>
            <a:r>
              <a:rPr lang="fr-BE">
                <a:latin typeface="Avenir Next LT Pro"/>
              </a:rPr>
              <a:t>Les électeurs ne peuvent refuser cette désignation sans motif valable (aidant, travail,...)</a:t>
            </a:r>
          </a:p>
        </p:txBody>
      </p:sp>
      <p:sp>
        <p:nvSpPr>
          <p:cNvPr id="4" name="Espace réservé du numéro de diapositive 3">
            <a:extLst>
              <a:ext uri="{FF2B5EF4-FFF2-40B4-BE49-F238E27FC236}">
                <a16:creationId xmlns:a16="http://schemas.microsoft.com/office/drawing/2014/main" id="{A19CC6D4-E6F1-B610-CB8C-635557D0EFEC}"/>
              </a:ext>
            </a:extLst>
          </p:cNvPr>
          <p:cNvSpPr>
            <a:spLocks noGrp="1"/>
          </p:cNvSpPr>
          <p:nvPr>
            <p:ph type="sldNum" sz="quarter" idx="4"/>
          </p:nvPr>
        </p:nvSpPr>
        <p:spPr/>
        <p:txBody>
          <a:bodyPr/>
          <a:lstStyle/>
          <a:p>
            <a:fld id="{B310C148-1F61-5E4B-832C-FF724BEAA9FC}" type="slidenum">
              <a:rPr lang="fr-FR" smtClean="0"/>
              <a:pPr/>
              <a:t>11</a:t>
            </a:fld>
            <a:endParaRPr lang="fr-FR"/>
          </a:p>
        </p:txBody>
      </p:sp>
      <p:pic>
        <p:nvPicPr>
          <p:cNvPr id="6" name="Graphique 5" descr="Index pointant vers la droite vu du côté du dos de la main avec un remplissage uni">
            <a:extLst>
              <a:ext uri="{FF2B5EF4-FFF2-40B4-BE49-F238E27FC236}">
                <a16:creationId xmlns:a16="http://schemas.microsoft.com/office/drawing/2014/main" id="{1AEFB9F5-DD79-CC47-B1BE-9C1A1B42F2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6998" y="5748164"/>
            <a:ext cx="914400" cy="914400"/>
          </a:xfrm>
          <a:prstGeom prst="rect">
            <a:avLst/>
          </a:prstGeom>
        </p:spPr>
      </p:pic>
      <p:pic>
        <p:nvPicPr>
          <p:cNvPr id="10" name="Graphique 9" descr="Personne confuse avec un remplissage uni">
            <a:extLst>
              <a:ext uri="{FF2B5EF4-FFF2-40B4-BE49-F238E27FC236}">
                <a16:creationId xmlns:a16="http://schemas.microsoft.com/office/drawing/2014/main" id="{1AB40661-8E11-D451-F300-9785CB3148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3040" y="5748164"/>
            <a:ext cx="914400" cy="914400"/>
          </a:xfrm>
          <a:prstGeom prst="rect">
            <a:avLst/>
          </a:prstGeom>
        </p:spPr>
      </p:pic>
    </p:spTree>
    <p:extLst>
      <p:ext uri="{BB962C8B-B14F-4D97-AF65-F5344CB8AC3E}">
        <p14:creationId xmlns:p14="http://schemas.microsoft.com/office/powerpoint/2010/main" val="297064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01C39-0184-AC0C-D895-D3F2FBDD5ABB}"/>
              </a:ext>
            </a:extLst>
          </p:cNvPr>
          <p:cNvSpPr>
            <a:spLocks noGrp="1"/>
          </p:cNvSpPr>
          <p:nvPr>
            <p:ph type="title"/>
          </p:nvPr>
        </p:nvSpPr>
        <p:spPr>
          <a:xfrm>
            <a:off x="510988" y="347927"/>
            <a:ext cx="11376212" cy="1168889"/>
          </a:xfrm>
        </p:spPr>
        <p:txBody>
          <a:bodyPr>
            <a:normAutofit fontScale="90000"/>
          </a:bodyPr>
          <a:lstStyle/>
          <a:p>
            <a:r>
              <a:rPr lang="fr-BE"/>
              <a:t>Que faire si le bureau est incomplet à 7h ? (3)</a:t>
            </a:r>
          </a:p>
        </p:txBody>
      </p:sp>
      <p:sp>
        <p:nvSpPr>
          <p:cNvPr id="3" name="Espace réservé du texte 2">
            <a:extLst>
              <a:ext uri="{FF2B5EF4-FFF2-40B4-BE49-F238E27FC236}">
                <a16:creationId xmlns:a16="http://schemas.microsoft.com/office/drawing/2014/main" id="{B1D60516-F1D9-706E-CC5F-92B35C4FFFE0}"/>
              </a:ext>
            </a:extLst>
          </p:cNvPr>
          <p:cNvSpPr>
            <a:spLocks noGrp="1"/>
          </p:cNvSpPr>
          <p:nvPr>
            <p:ph type="body" idx="1"/>
          </p:nvPr>
        </p:nvSpPr>
        <p:spPr>
          <a:xfrm>
            <a:off x="317561" y="2689412"/>
            <a:ext cx="11556878" cy="2680447"/>
          </a:xfrm>
        </p:spPr>
        <p:txBody>
          <a:bodyPr>
            <a:normAutofit/>
          </a:bodyPr>
          <a:lstStyle/>
          <a:p>
            <a:pPr algn="just"/>
            <a:r>
              <a:rPr lang="fr-BE"/>
              <a:t>3) 	</a:t>
            </a:r>
            <a:r>
              <a:rPr lang="fr-BE" sz="4000"/>
              <a:t>Si le président est absent, il est remplacé par 	l’assesseur le plus expérimenté et, à 	expérience 	égale, le plus âgé.</a:t>
            </a:r>
          </a:p>
          <a:p>
            <a:pPr algn="l"/>
            <a:endParaRPr lang="fr-BE"/>
          </a:p>
        </p:txBody>
      </p:sp>
      <p:sp>
        <p:nvSpPr>
          <p:cNvPr id="4" name="Espace réservé du numéro de diapositive 3">
            <a:extLst>
              <a:ext uri="{FF2B5EF4-FFF2-40B4-BE49-F238E27FC236}">
                <a16:creationId xmlns:a16="http://schemas.microsoft.com/office/drawing/2014/main" id="{A19CC6D4-E6F1-B610-CB8C-635557D0EFE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0C148-1F61-5E4B-832C-FF724BEAA9FC}" type="slidenum">
              <a:rPr kumimoji="0" lang="fr-FR" sz="1100" b="0" i="0" u="none" strike="noStrike" kern="1200" cap="none" spc="0" normalizeH="0" baseline="0" noProof="0" smtClean="0">
                <a:ln>
                  <a:noFill/>
                </a:ln>
                <a:solidFill>
                  <a:prstClr val="white"/>
                </a:solidFill>
                <a:effectLst/>
                <a:uLnTx/>
                <a:uFillTx/>
                <a:latin typeface="Avenir Next LT Pro" panose="020B0504020202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pic>
        <p:nvPicPr>
          <p:cNvPr id="6" name="Graphique 5" descr="Héros contour">
            <a:extLst>
              <a:ext uri="{FF2B5EF4-FFF2-40B4-BE49-F238E27FC236}">
                <a16:creationId xmlns:a16="http://schemas.microsoft.com/office/drawing/2014/main" id="{B5189FF1-605F-A77A-40FC-FFC2BA995D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2314" y="4372941"/>
            <a:ext cx="1993835" cy="1993835"/>
          </a:xfrm>
          <a:prstGeom prst="rect">
            <a:avLst/>
          </a:prstGeom>
        </p:spPr>
      </p:pic>
    </p:spTree>
    <p:extLst>
      <p:ext uri="{BB962C8B-B14F-4D97-AF65-F5344CB8AC3E}">
        <p14:creationId xmlns:p14="http://schemas.microsoft.com/office/powerpoint/2010/main" val="371603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91F94-E0D9-86DE-FEC2-9F68F3780BD5}"/>
              </a:ext>
            </a:extLst>
          </p:cNvPr>
          <p:cNvSpPr>
            <a:spLocks noGrp="1"/>
          </p:cNvSpPr>
          <p:nvPr>
            <p:ph type="title"/>
          </p:nvPr>
        </p:nvSpPr>
        <p:spPr>
          <a:xfrm>
            <a:off x="2897529" y="0"/>
            <a:ext cx="6400800" cy="1325563"/>
          </a:xfrm>
        </p:spPr>
        <p:txBody>
          <a:bodyPr/>
          <a:lstStyle/>
          <a:p>
            <a:r>
              <a:rPr lang="fr-BE"/>
              <a:t>Contrôle des bulletins et urnes</a:t>
            </a:r>
          </a:p>
        </p:txBody>
      </p:sp>
      <p:sp>
        <p:nvSpPr>
          <p:cNvPr id="3" name="Espace réservé du texte 2">
            <a:extLst>
              <a:ext uri="{FF2B5EF4-FFF2-40B4-BE49-F238E27FC236}">
                <a16:creationId xmlns:a16="http://schemas.microsoft.com/office/drawing/2014/main" id="{0A29D1DC-E143-C5BB-AAF3-DFE833B0AFEF}"/>
              </a:ext>
            </a:extLst>
          </p:cNvPr>
          <p:cNvSpPr>
            <a:spLocks noGrp="1"/>
          </p:cNvSpPr>
          <p:nvPr>
            <p:ph type="body" sz="quarter" idx="10"/>
          </p:nvPr>
        </p:nvSpPr>
        <p:spPr>
          <a:xfrm>
            <a:off x="6349165" y="3798310"/>
            <a:ext cx="5273774" cy="720725"/>
          </a:xfrm>
        </p:spPr>
        <p:txBody>
          <a:bodyPr>
            <a:normAutofit/>
          </a:bodyPr>
          <a:lstStyle/>
          <a:p>
            <a:pPr algn="ctr"/>
            <a:r>
              <a:rPr lang="fr-BE" sz="4000"/>
              <a:t>Les bulletins</a:t>
            </a:r>
          </a:p>
        </p:txBody>
      </p:sp>
      <p:sp>
        <p:nvSpPr>
          <p:cNvPr id="4" name="Espace réservé du texte 3">
            <a:extLst>
              <a:ext uri="{FF2B5EF4-FFF2-40B4-BE49-F238E27FC236}">
                <a16:creationId xmlns:a16="http://schemas.microsoft.com/office/drawing/2014/main" id="{1C9425FA-FCD9-68B5-84A7-748B6D846481}"/>
              </a:ext>
            </a:extLst>
          </p:cNvPr>
          <p:cNvSpPr>
            <a:spLocks noGrp="1"/>
          </p:cNvSpPr>
          <p:nvPr>
            <p:ph type="body" sz="quarter" idx="12"/>
          </p:nvPr>
        </p:nvSpPr>
        <p:spPr>
          <a:xfrm>
            <a:off x="5791200" y="1511889"/>
            <a:ext cx="6400800" cy="720725"/>
          </a:xfrm>
        </p:spPr>
        <p:txBody>
          <a:bodyPr>
            <a:normAutofit/>
          </a:bodyPr>
          <a:lstStyle/>
          <a:p>
            <a:pPr algn="ctr"/>
            <a:r>
              <a:rPr lang="fr-BE" sz="4000"/>
              <a:t>Les urnes</a:t>
            </a:r>
          </a:p>
        </p:txBody>
      </p:sp>
      <p:sp>
        <p:nvSpPr>
          <p:cNvPr id="5" name="Espace réservé du texte 4">
            <a:extLst>
              <a:ext uri="{FF2B5EF4-FFF2-40B4-BE49-F238E27FC236}">
                <a16:creationId xmlns:a16="http://schemas.microsoft.com/office/drawing/2014/main" id="{69493993-A379-67D0-0451-427F095521BC}"/>
              </a:ext>
            </a:extLst>
          </p:cNvPr>
          <p:cNvSpPr>
            <a:spLocks noGrp="1"/>
          </p:cNvSpPr>
          <p:nvPr>
            <p:ph type="body" sz="quarter" idx="13"/>
          </p:nvPr>
        </p:nvSpPr>
        <p:spPr>
          <a:xfrm>
            <a:off x="6096000" y="4636654"/>
            <a:ext cx="5791200" cy="2221345"/>
          </a:xfrm>
        </p:spPr>
        <p:txBody>
          <a:bodyPr vert="horz" lIns="91440" tIns="45720" rIns="91440" bIns="45720" rtlCol="0" anchor="t">
            <a:normAutofit fontScale="92500"/>
          </a:bodyPr>
          <a:lstStyle/>
          <a:p>
            <a:r>
              <a:rPr lang="fr-BE" sz="2800">
                <a:latin typeface="Avenir Next LT Pro"/>
              </a:rPr>
              <a:t>Astuce : compter par paquet de 50.</a:t>
            </a:r>
            <a:endParaRPr lang="fr-BE" sz="2800"/>
          </a:p>
          <a:p>
            <a:endParaRPr lang="fr-BE" sz="2800"/>
          </a:p>
          <a:p>
            <a:r>
              <a:rPr lang="fr-BE" sz="2800">
                <a:latin typeface="Avenir Next LT Pro"/>
              </a:rPr>
              <a:t>Si problème (nombre ou couleur incorrecte) </a:t>
            </a:r>
            <a:r>
              <a:rPr lang="fr-BE" sz="2800">
                <a:latin typeface="Avenir Next LT Pro"/>
                <a:sym typeface="Wingdings" panose="05000000000000000000" pitchFamily="2" charset="2"/>
              </a:rPr>
              <a:t> Contacter la cellule élection de votre commune.</a:t>
            </a:r>
            <a:endParaRPr lang="fr-BE" sz="2800"/>
          </a:p>
        </p:txBody>
      </p:sp>
      <p:sp>
        <p:nvSpPr>
          <p:cNvPr id="6" name="Espace réservé du texte 5">
            <a:extLst>
              <a:ext uri="{FF2B5EF4-FFF2-40B4-BE49-F238E27FC236}">
                <a16:creationId xmlns:a16="http://schemas.microsoft.com/office/drawing/2014/main" id="{0DAFE777-F78F-1D47-938F-5A494DE7B415}"/>
              </a:ext>
            </a:extLst>
          </p:cNvPr>
          <p:cNvSpPr>
            <a:spLocks noGrp="1"/>
          </p:cNvSpPr>
          <p:nvPr>
            <p:ph type="body" sz="quarter" idx="15"/>
          </p:nvPr>
        </p:nvSpPr>
        <p:spPr>
          <a:xfrm>
            <a:off x="5803226" y="2438340"/>
            <a:ext cx="6376747" cy="4419659"/>
          </a:xfrm>
        </p:spPr>
        <p:txBody>
          <a:bodyPr vert="horz" lIns="91440" tIns="45720" rIns="91440" bIns="45720" rtlCol="0" anchor="t">
            <a:normAutofit/>
          </a:bodyPr>
          <a:lstStyle/>
          <a:p>
            <a:r>
              <a:rPr lang="fr-BE" sz="2800">
                <a:latin typeface="Avenir Next LT Pro"/>
              </a:rPr>
              <a:t>Ouvrir et vérifier qu’elles sont vides, puis sceller.</a:t>
            </a:r>
            <a:endParaRPr lang="fr-BE" sz="2800"/>
          </a:p>
        </p:txBody>
      </p:sp>
      <p:sp>
        <p:nvSpPr>
          <p:cNvPr id="7" name="Espace réservé du numéro de diapositive 6">
            <a:extLst>
              <a:ext uri="{FF2B5EF4-FFF2-40B4-BE49-F238E27FC236}">
                <a16:creationId xmlns:a16="http://schemas.microsoft.com/office/drawing/2014/main" id="{CA2DEEC3-5E00-D47E-38BA-DE466A1EB10A}"/>
              </a:ext>
            </a:extLst>
          </p:cNvPr>
          <p:cNvSpPr>
            <a:spLocks noGrp="1"/>
          </p:cNvSpPr>
          <p:nvPr>
            <p:ph type="sldNum" sz="quarter" idx="4"/>
          </p:nvPr>
        </p:nvSpPr>
        <p:spPr/>
        <p:txBody>
          <a:bodyPr/>
          <a:lstStyle/>
          <a:p>
            <a:fld id="{B310C148-1F61-5E4B-832C-FF724BEAA9FC}" type="slidenum">
              <a:rPr lang="fr-FR" smtClean="0"/>
              <a:pPr/>
              <a:t>13</a:t>
            </a:fld>
            <a:endParaRPr lang="fr-FR"/>
          </a:p>
        </p:txBody>
      </p:sp>
      <p:pic>
        <p:nvPicPr>
          <p:cNvPr id="9" name="Image 8" descr="Une image contenant habits, intérieur, Visage humain, personne&#10;&#10;Description générée automatiquement">
            <a:extLst>
              <a:ext uri="{FF2B5EF4-FFF2-40B4-BE49-F238E27FC236}">
                <a16:creationId xmlns:a16="http://schemas.microsoft.com/office/drawing/2014/main" id="{4891A047-A430-0AD8-8CE0-D6AAA8201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1" y="1504708"/>
            <a:ext cx="5791200" cy="3860391"/>
          </a:xfrm>
          <a:prstGeom prst="rect">
            <a:avLst/>
          </a:prstGeom>
        </p:spPr>
      </p:pic>
    </p:spTree>
    <p:extLst>
      <p:ext uri="{BB962C8B-B14F-4D97-AF65-F5344CB8AC3E}">
        <p14:creationId xmlns:p14="http://schemas.microsoft.com/office/powerpoint/2010/main" val="366987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D297A3-AF1E-0E8F-AD25-5E8A0C089E20}"/>
              </a:ext>
            </a:extLst>
          </p:cNvPr>
          <p:cNvSpPr>
            <a:spLocks noGrp="1"/>
          </p:cNvSpPr>
          <p:nvPr>
            <p:ph type="title"/>
          </p:nvPr>
        </p:nvSpPr>
        <p:spPr>
          <a:xfrm>
            <a:off x="1209863" y="3426530"/>
            <a:ext cx="9772268" cy="1228411"/>
          </a:xfrm>
        </p:spPr>
        <p:txBody>
          <a:bodyPr/>
          <a:lstStyle/>
          <a:p>
            <a:r>
              <a:rPr lang="fr-BE"/>
              <a:t>Estampillage des bulletins de vote</a:t>
            </a:r>
          </a:p>
        </p:txBody>
      </p:sp>
      <p:sp>
        <p:nvSpPr>
          <p:cNvPr id="3" name="Espace réservé du texte 2">
            <a:extLst>
              <a:ext uri="{FF2B5EF4-FFF2-40B4-BE49-F238E27FC236}">
                <a16:creationId xmlns:a16="http://schemas.microsoft.com/office/drawing/2014/main" id="{B5D9D925-6EE0-1BF1-5A7C-419018C18D24}"/>
              </a:ext>
            </a:extLst>
          </p:cNvPr>
          <p:cNvSpPr>
            <a:spLocks noGrp="1"/>
          </p:cNvSpPr>
          <p:nvPr>
            <p:ph type="body" idx="1"/>
          </p:nvPr>
        </p:nvSpPr>
        <p:spPr>
          <a:xfrm>
            <a:off x="0" y="4788518"/>
            <a:ext cx="12191999" cy="2069481"/>
          </a:xfrm>
        </p:spPr>
        <p:txBody>
          <a:bodyPr/>
          <a:lstStyle/>
          <a:p>
            <a:pPr algn="l"/>
            <a:r>
              <a:rPr lang="fr-BE">
                <a:latin typeface="Avenir Next LT Pro"/>
              </a:rPr>
              <a:t>Tirez au sort un numéro entre 1 et 9. </a:t>
            </a:r>
            <a:endParaRPr lang="fr-FR">
              <a:latin typeface="Avenir Next LT Pro"/>
            </a:endParaRPr>
          </a:p>
          <a:p>
            <a:pPr algn="l"/>
            <a:r>
              <a:rPr lang="fr-BE">
                <a:latin typeface="Avenir Next LT Pro"/>
              </a:rPr>
              <a:t>Ceci déterminera l’emplacement du timbre à date sur les bulletins de vote pliés et remis aux électeurs.</a:t>
            </a:r>
          </a:p>
        </p:txBody>
      </p:sp>
      <p:sp>
        <p:nvSpPr>
          <p:cNvPr id="5" name="Espace réservé du numéro de diapositive 4">
            <a:extLst>
              <a:ext uri="{FF2B5EF4-FFF2-40B4-BE49-F238E27FC236}">
                <a16:creationId xmlns:a16="http://schemas.microsoft.com/office/drawing/2014/main" id="{D0AE7818-346A-5C62-9056-E8AE8A7B2BCA}"/>
              </a:ext>
            </a:extLst>
          </p:cNvPr>
          <p:cNvSpPr>
            <a:spLocks noGrp="1"/>
          </p:cNvSpPr>
          <p:nvPr>
            <p:ph type="sldNum" sz="quarter" idx="4"/>
          </p:nvPr>
        </p:nvSpPr>
        <p:spPr/>
        <p:txBody>
          <a:bodyPr/>
          <a:lstStyle/>
          <a:p>
            <a:fld id="{B310C148-1F61-5E4B-832C-FF724BEAA9FC}" type="slidenum">
              <a:rPr lang="fr-FR" smtClean="0"/>
              <a:pPr/>
              <a:t>14</a:t>
            </a:fld>
            <a:endParaRPr lang="fr-FR"/>
          </a:p>
        </p:txBody>
      </p:sp>
      <p:grpSp>
        <p:nvGrpSpPr>
          <p:cNvPr id="6" name="Group 27">
            <a:extLst>
              <a:ext uri="{FF2B5EF4-FFF2-40B4-BE49-F238E27FC236}">
                <a16:creationId xmlns:a16="http://schemas.microsoft.com/office/drawing/2014/main" id="{3C4824F5-AB7A-02A2-1E63-9599DFB57B5A}"/>
              </a:ext>
            </a:extLst>
          </p:cNvPr>
          <p:cNvGrpSpPr>
            <a:grpSpLocks/>
          </p:cNvGrpSpPr>
          <p:nvPr/>
        </p:nvGrpSpPr>
        <p:grpSpPr bwMode="auto">
          <a:xfrm>
            <a:off x="2805222" y="391407"/>
            <a:ext cx="6181821" cy="3106878"/>
            <a:chOff x="3059" y="3556"/>
            <a:chExt cx="4275" cy="2518"/>
          </a:xfrm>
        </p:grpSpPr>
        <p:grpSp>
          <p:nvGrpSpPr>
            <p:cNvPr id="7" name="Group 4">
              <a:extLst>
                <a:ext uri="{FF2B5EF4-FFF2-40B4-BE49-F238E27FC236}">
                  <a16:creationId xmlns:a16="http://schemas.microsoft.com/office/drawing/2014/main" id="{7A37DE95-2D80-D952-EC04-612F354044D4}"/>
                </a:ext>
              </a:extLst>
            </p:cNvPr>
            <p:cNvGrpSpPr>
              <a:grpSpLocks/>
            </p:cNvGrpSpPr>
            <p:nvPr/>
          </p:nvGrpSpPr>
          <p:grpSpPr bwMode="auto">
            <a:xfrm>
              <a:off x="3059" y="3556"/>
              <a:ext cx="4275" cy="2518"/>
              <a:chOff x="3060" y="3555"/>
              <a:chExt cx="5130" cy="3020"/>
            </a:xfrm>
          </p:grpSpPr>
          <p:sp>
            <p:nvSpPr>
              <p:cNvPr id="17" name="Rectangle 16">
                <a:extLst>
                  <a:ext uri="{FF2B5EF4-FFF2-40B4-BE49-F238E27FC236}">
                    <a16:creationId xmlns:a16="http://schemas.microsoft.com/office/drawing/2014/main" id="{D709537A-2727-9A96-2C2F-BC73692531B9}"/>
                  </a:ext>
                </a:extLst>
              </p:cNvPr>
              <p:cNvSpPr>
                <a:spLocks noChangeArrowheads="1"/>
              </p:cNvSpPr>
              <p:nvPr/>
            </p:nvSpPr>
            <p:spPr bwMode="auto">
              <a:xfrm>
                <a:off x="3060" y="3635"/>
                <a:ext cx="5130" cy="29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BE"/>
              </a:p>
            </p:txBody>
          </p:sp>
          <p:grpSp>
            <p:nvGrpSpPr>
              <p:cNvPr id="18" name="Group 6">
                <a:extLst>
                  <a:ext uri="{FF2B5EF4-FFF2-40B4-BE49-F238E27FC236}">
                    <a16:creationId xmlns:a16="http://schemas.microsoft.com/office/drawing/2014/main" id="{CC08C816-2C3B-ED52-DCE2-178B3CFA4094}"/>
                  </a:ext>
                </a:extLst>
              </p:cNvPr>
              <p:cNvGrpSpPr>
                <a:grpSpLocks/>
              </p:cNvGrpSpPr>
              <p:nvPr/>
            </p:nvGrpSpPr>
            <p:grpSpPr bwMode="auto">
              <a:xfrm>
                <a:off x="3060" y="3555"/>
                <a:ext cx="5130" cy="3020"/>
                <a:chOff x="3060" y="3555"/>
                <a:chExt cx="5130" cy="3020"/>
              </a:xfrm>
            </p:grpSpPr>
            <p:cxnSp>
              <p:nvCxnSpPr>
                <p:cNvPr id="19" name="Line 7">
                  <a:extLst>
                    <a:ext uri="{FF2B5EF4-FFF2-40B4-BE49-F238E27FC236}">
                      <a16:creationId xmlns:a16="http://schemas.microsoft.com/office/drawing/2014/main" id="{935D8F09-2B01-C4E3-97B7-7A9D4D69D5C2}"/>
                    </a:ext>
                  </a:extLst>
                </p:cNvPr>
                <p:cNvCxnSpPr>
                  <a:cxnSpLocks noChangeShapeType="1"/>
                </p:cNvCxnSpPr>
                <p:nvPr/>
              </p:nvCxnSpPr>
              <p:spPr bwMode="auto">
                <a:xfrm>
                  <a:off x="4795" y="3635"/>
                  <a:ext cx="0" cy="29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8">
                  <a:extLst>
                    <a:ext uri="{FF2B5EF4-FFF2-40B4-BE49-F238E27FC236}">
                      <a16:creationId xmlns:a16="http://schemas.microsoft.com/office/drawing/2014/main" id="{E00A725E-F287-97DB-BAA2-057519EBEB39}"/>
                    </a:ext>
                  </a:extLst>
                </p:cNvPr>
                <p:cNvCxnSpPr>
                  <a:cxnSpLocks noChangeShapeType="1"/>
                </p:cNvCxnSpPr>
                <p:nvPr/>
              </p:nvCxnSpPr>
              <p:spPr bwMode="auto">
                <a:xfrm>
                  <a:off x="6540" y="3555"/>
                  <a:ext cx="0" cy="29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9">
                  <a:extLst>
                    <a:ext uri="{FF2B5EF4-FFF2-40B4-BE49-F238E27FC236}">
                      <a16:creationId xmlns:a16="http://schemas.microsoft.com/office/drawing/2014/main" id="{324D7810-FD71-C7A4-6C8E-911EAECD26E3}"/>
                    </a:ext>
                  </a:extLst>
                </p:cNvPr>
                <p:cNvCxnSpPr>
                  <a:cxnSpLocks noChangeShapeType="1"/>
                </p:cNvCxnSpPr>
                <p:nvPr/>
              </p:nvCxnSpPr>
              <p:spPr bwMode="auto">
                <a:xfrm>
                  <a:off x="3060" y="4515"/>
                  <a:ext cx="51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10">
                  <a:extLst>
                    <a:ext uri="{FF2B5EF4-FFF2-40B4-BE49-F238E27FC236}">
                      <a16:creationId xmlns:a16="http://schemas.microsoft.com/office/drawing/2014/main" id="{8F0205EB-2B56-89BE-9BB8-D8391870D3BC}"/>
                    </a:ext>
                  </a:extLst>
                </p:cNvPr>
                <p:cNvCxnSpPr>
                  <a:cxnSpLocks noChangeShapeType="1"/>
                </p:cNvCxnSpPr>
                <p:nvPr/>
              </p:nvCxnSpPr>
              <p:spPr bwMode="auto">
                <a:xfrm>
                  <a:off x="3060" y="5535"/>
                  <a:ext cx="51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sp>
          <p:nvSpPr>
            <p:cNvPr id="8" name="Text Box 11">
              <a:extLst>
                <a:ext uri="{FF2B5EF4-FFF2-40B4-BE49-F238E27FC236}">
                  <a16:creationId xmlns:a16="http://schemas.microsoft.com/office/drawing/2014/main" id="{4ACC1C81-A4CC-4E16-9065-05C50307433C}"/>
                </a:ext>
              </a:extLst>
            </p:cNvPr>
            <p:cNvSpPr txBox="1">
              <a:spLocks noChangeArrowheads="1"/>
            </p:cNvSpPr>
            <p:nvPr/>
          </p:nvSpPr>
          <p:spPr bwMode="auto">
            <a:xfrm>
              <a:off x="3061" y="3666"/>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12">
              <a:extLst>
                <a:ext uri="{FF2B5EF4-FFF2-40B4-BE49-F238E27FC236}">
                  <a16:creationId xmlns:a16="http://schemas.microsoft.com/office/drawing/2014/main" id="{D0D7AD26-310A-FB42-C485-0E39A9E6A8BC}"/>
                </a:ext>
              </a:extLst>
            </p:cNvPr>
            <p:cNvSpPr txBox="1">
              <a:spLocks noChangeArrowheads="1"/>
            </p:cNvSpPr>
            <p:nvPr/>
          </p:nvSpPr>
          <p:spPr bwMode="auto">
            <a:xfrm>
              <a:off x="4498" y="3656"/>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13">
              <a:extLst>
                <a:ext uri="{FF2B5EF4-FFF2-40B4-BE49-F238E27FC236}">
                  <a16:creationId xmlns:a16="http://schemas.microsoft.com/office/drawing/2014/main" id="{BD50EF2A-FF8F-78B7-31FD-B2B52849908A}"/>
                </a:ext>
              </a:extLst>
            </p:cNvPr>
            <p:cNvSpPr txBox="1">
              <a:spLocks noChangeArrowheads="1"/>
            </p:cNvSpPr>
            <p:nvPr/>
          </p:nvSpPr>
          <p:spPr bwMode="auto">
            <a:xfrm>
              <a:off x="5994" y="3666"/>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494CAFD3-246E-1FED-DBF9-FC6FF5FDB1E8}"/>
                </a:ext>
              </a:extLst>
            </p:cNvPr>
            <p:cNvSpPr txBox="1">
              <a:spLocks noChangeArrowheads="1"/>
            </p:cNvSpPr>
            <p:nvPr/>
          </p:nvSpPr>
          <p:spPr bwMode="auto">
            <a:xfrm>
              <a:off x="3061" y="4374"/>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15">
              <a:extLst>
                <a:ext uri="{FF2B5EF4-FFF2-40B4-BE49-F238E27FC236}">
                  <a16:creationId xmlns:a16="http://schemas.microsoft.com/office/drawing/2014/main" id="{24C47B55-7397-283C-3831-27061B195AB4}"/>
                </a:ext>
              </a:extLst>
            </p:cNvPr>
            <p:cNvSpPr txBox="1">
              <a:spLocks noChangeArrowheads="1"/>
            </p:cNvSpPr>
            <p:nvPr/>
          </p:nvSpPr>
          <p:spPr bwMode="auto">
            <a:xfrm>
              <a:off x="4515" y="4390"/>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 Box 16">
              <a:extLst>
                <a:ext uri="{FF2B5EF4-FFF2-40B4-BE49-F238E27FC236}">
                  <a16:creationId xmlns:a16="http://schemas.microsoft.com/office/drawing/2014/main" id="{7BD9859B-B560-DA6D-989E-01948994854E}"/>
                </a:ext>
              </a:extLst>
            </p:cNvPr>
            <p:cNvSpPr txBox="1">
              <a:spLocks noChangeArrowheads="1"/>
            </p:cNvSpPr>
            <p:nvPr/>
          </p:nvSpPr>
          <p:spPr bwMode="auto">
            <a:xfrm>
              <a:off x="5969" y="4395"/>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 Box 17">
              <a:extLst>
                <a:ext uri="{FF2B5EF4-FFF2-40B4-BE49-F238E27FC236}">
                  <a16:creationId xmlns:a16="http://schemas.microsoft.com/office/drawing/2014/main" id="{744CBFB4-CACA-92CC-4AED-56F7BB16E4B9}"/>
                </a:ext>
              </a:extLst>
            </p:cNvPr>
            <p:cNvSpPr txBox="1">
              <a:spLocks noChangeArrowheads="1"/>
            </p:cNvSpPr>
            <p:nvPr/>
          </p:nvSpPr>
          <p:spPr bwMode="auto">
            <a:xfrm>
              <a:off x="3061" y="5236"/>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 Box 18">
              <a:extLst>
                <a:ext uri="{FF2B5EF4-FFF2-40B4-BE49-F238E27FC236}">
                  <a16:creationId xmlns:a16="http://schemas.microsoft.com/office/drawing/2014/main" id="{A4FE7091-BA4E-E8A8-6796-17D618A9051F}"/>
                </a:ext>
              </a:extLst>
            </p:cNvPr>
            <p:cNvSpPr txBox="1">
              <a:spLocks noChangeArrowheads="1"/>
            </p:cNvSpPr>
            <p:nvPr/>
          </p:nvSpPr>
          <p:spPr bwMode="auto">
            <a:xfrm>
              <a:off x="4493" y="5206"/>
              <a:ext cx="43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 Box 19">
              <a:extLst>
                <a:ext uri="{FF2B5EF4-FFF2-40B4-BE49-F238E27FC236}">
                  <a16:creationId xmlns:a16="http://schemas.microsoft.com/office/drawing/2014/main" id="{159FC5B8-94CB-61D6-4C41-DB2A42B9B4D6}"/>
                </a:ext>
              </a:extLst>
            </p:cNvPr>
            <p:cNvSpPr txBox="1">
              <a:spLocks noChangeArrowheads="1"/>
            </p:cNvSpPr>
            <p:nvPr/>
          </p:nvSpPr>
          <p:spPr bwMode="auto">
            <a:xfrm>
              <a:off x="5960" y="5220"/>
              <a:ext cx="653"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600"/>
                </a:spcAft>
              </a:pPr>
              <a:r>
                <a:rPr lang="fr-FR" sz="1400" b="1" i="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BE" sz="1400" b="1" i="1">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6430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E2C4D46-FF93-E461-DE41-A56EFB4D26A6}"/>
              </a:ext>
            </a:extLst>
          </p:cNvPr>
          <p:cNvSpPr>
            <a:spLocks noGrp="1"/>
          </p:cNvSpPr>
          <p:nvPr>
            <p:ph type="sldNum" sz="quarter" idx="4"/>
          </p:nvPr>
        </p:nvSpPr>
        <p:spPr/>
        <p:txBody>
          <a:bodyPr/>
          <a:lstStyle/>
          <a:p>
            <a:fld id="{B310C148-1F61-5E4B-832C-FF724BEAA9FC}" type="slidenum">
              <a:rPr lang="fr-FR" smtClean="0"/>
              <a:pPr/>
              <a:t>15</a:t>
            </a:fld>
            <a:endParaRPr lang="fr-FR"/>
          </a:p>
        </p:txBody>
      </p:sp>
      <p:pic>
        <p:nvPicPr>
          <p:cNvPr id="3074" name="Picture 2" descr="Presse-papiers vérifié avec un remplissage uni">
            <a:extLst>
              <a:ext uri="{FF2B5EF4-FFF2-40B4-BE49-F238E27FC236}">
                <a16:creationId xmlns:a16="http://schemas.microsoft.com/office/drawing/2014/main" id="{2F8021AA-98D8-410E-6225-CD2AFF0AF808}"/>
              </a:ext>
            </a:extLst>
          </p:cNvPr>
          <p:cNvPicPr>
            <a:picLocks noGrp="1" noChangeAspect="1" noChangeArrowheads="1"/>
          </p:cNvPicPr>
          <p:nvPr>
            <p:ph type="clipArt" sz="quarter" idx="10"/>
          </p:nvPr>
        </p:nvPicPr>
        <p:blipFill>
          <a:blip r:embed="rId2">
            <a:extLst>
              <a:ext uri="{28A0092B-C50C-407E-A947-70E740481C1C}">
                <a14:useLocalDpi xmlns:a14="http://schemas.microsoft.com/office/drawing/2010/main" val="0"/>
              </a:ext>
            </a:extLst>
          </a:blip>
          <a:srcRect/>
          <a:stretch>
            <a:fillRect/>
          </a:stretch>
        </p:blipFill>
        <p:spPr bwMode="auto">
          <a:xfrm>
            <a:off x="5472913" y="1515035"/>
            <a:ext cx="1251978" cy="12519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8" name="Espace réservé du texte 2">
            <a:extLst>
              <a:ext uri="{FF2B5EF4-FFF2-40B4-BE49-F238E27FC236}">
                <a16:creationId xmlns:a16="http://schemas.microsoft.com/office/drawing/2014/main" id="{576D014E-EDEC-6A41-8244-0630353970CB}"/>
              </a:ext>
            </a:extLst>
          </p:cNvPr>
          <p:cNvGraphicFramePr/>
          <p:nvPr>
            <p:extLst>
              <p:ext uri="{D42A27DB-BD31-4B8C-83A1-F6EECF244321}">
                <p14:modId xmlns:p14="http://schemas.microsoft.com/office/powerpoint/2010/main" val="2492036971"/>
              </p:ext>
            </p:extLst>
          </p:nvPr>
        </p:nvGraphicFramePr>
        <p:xfrm>
          <a:off x="0" y="3429000"/>
          <a:ext cx="12191999"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64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D3227-37D8-5BE1-9069-D320D77824DD}"/>
              </a:ext>
            </a:extLst>
          </p:cNvPr>
          <p:cNvSpPr>
            <a:spLocks noGrp="1"/>
          </p:cNvSpPr>
          <p:nvPr>
            <p:ph type="title"/>
          </p:nvPr>
        </p:nvSpPr>
        <p:spPr>
          <a:xfrm>
            <a:off x="561975" y="5118608"/>
            <a:ext cx="10648756" cy="1228411"/>
          </a:xfrm>
        </p:spPr>
        <p:txBody>
          <a:bodyPr>
            <a:normAutofit fontScale="90000"/>
          </a:bodyPr>
          <a:lstStyle/>
          <a:p>
            <a:r>
              <a:rPr lang="fr-BE">
                <a:latin typeface="Avenir Next LT Pro Demi"/>
                <a:cs typeface="Arial"/>
              </a:rPr>
              <a:t>Les membres du bureau votent au préalable.</a:t>
            </a:r>
            <a:br>
              <a:rPr lang="fr-BE"/>
            </a:br>
            <a:br>
              <a:rPr lang="fr-BE"/>
            </a:br>
            <a:r>
              <a:rPr lang="fr-BE">
                <a:latin typeface="Avenir Next LT Pro Demi"/>
                <a:cs typeface="Arial"/>
              </a:rPr>
              <a:t>Le scrutin s’ouvre à 8h et se clôture à 13h.</a:t>
            </a:r>
          </a:p>
        </p:txBody>
      </p:sp>
      <p:sp>
        <p:nvSpPr>
          <p:cNvPr id="5" name="Espace réservé du numéro de diapositive 4">
            <a:extLst>
              <a:ext uri="{FF2B5EF4-FFF2-40B4-BE49-F238E27FC236}">
                <a16:creationId xmlns:a16="http://schemas.microsoft.com/office/drawing/2014/main" id="{1CD3C58D-D16A-71C0-187C-D116B7D97D0F}"/>
              </a:ext>
            </a:extLst>
          </p:cNvPr>
          <p:cNvSpPr>
            <a:spLocks noGrp="1"/>
          </p:cNvSpPr>
          <p:nvPr>
            <p:ph type="sldNum" sz="quarter" idx="4"/>
          </p:nvPr>
        </p:nvSpPr>
        <p:spPr/>
        <p:txBody>
          <a:bodyPr/>
          <a:lstStyle/>
          <a:p>
            <a:fld id="{B310C148-1F61-5E4B-832C-FF724BEAA9FC}" type="slidenum">
              <a:rPr lang="fr-FR" smtClean="0"/>
              <a:pPr/>
              <a:t>16</a:t>
            </a:fld>
            <a:endParaRPr lang="fr-FR"/>
          </a:p>
        </p:txBody>
      </p:sp>
      <p:graphicFrame>
        <p:nvGraphicFramePr>
          <p:cNvPr id="6" name="Tableau 6">
            <a:extLst>
              <a:ext uri="{FF2B5EF4-FFF2-40B4-BE49-F238E27FC236}">
                <a16:creationId xmlns:a16="http://schemas.microsoft.com/office/drawing/2014/main" id="{37E7F81F-871A-D89F-9AC8-8EA35FDE2C2A}"/>
              </a:ext>
            </a:extLst>
          </p:cNvPr>
          <p:cNvGraphicFramePr>
            <a:graphicFrameLocks noGrp="1"/>
          </p:cNvGraphicFramePr>
          <p:nvPr>
            <p:extLst>
              <p:ext uri="{D42A27DB-BD31-4B8C-83A1-F6EECF244321}">
                <p14:modId xmlns:p14="http://schemas.microsoft.com/office/powerpoint/2010/main" val="3965551755"/>
              </p:ext>
            </p:extLst>
          </p:nvPr>
        </p:nvGraphicFramePr>
        <p:xfrm>
          <a:off x="561974" y="403076"/>
          <a:ext cx="11001376" cy="4287526"/>
        </p:xfrm>
        <a:graphic>
          <a:graphicData uri="http://schemas.openxmlformats.org/drawingml/2006/table">
            <a:tbl>
              <a:tblPr firstRow="1" bandRow="1">
                <a:tableStyleId>{5C22544A-7EE6-4342-B048-85BDC9FD1C3A}</a:tableStyleId>
              </a:tblPr>
              <a:tblGrid>
                <a:gridCol w="5500688">
                  <a:extLst>
                    <a:ext uri="{9D8B030D-6E8A-4147-A177-3AD203B41FA5}">
                      <a16:colId xmlns:a16="http://schemas.microsoft.com/office/drawing/2014/main" val="1025284372"/>
                    </a:ext>
                  </a:extLst>
                </a:gridCol>
                <a:gridCol w="5500688">
                  <a:extLst>
                    <a:ext uri="{9D8B030D-6E8A-4147-A177-3AD203B41FA5}">
                      <a16:colId xmlns:a16="http://schemas.microsoft.com/office/drawing/2014/main" val="2766677285"/>
                    </a:ext>
                  </a:extLst>
                </a:gridCol>
              </a:tblGrid>
              <a:tr h="843286">
                <a:tc>
                  <a:txBody>
                    <a:bodyPr/>
                    <a:lstStyle/>
                    <a:p>
                      <a:pPr algn="ctr"/>
                      <a:r>
                        <a:rPr lang="fr-BE" sz="3200"/>
                        <a:t>Électeur admis</a:t>
                      </a:r>
                    </a:p>
                  </a:txBody>
                  <a:tcPr>
                    <a:solidFill>
                      <a:schemeClr val="accent6">
                        <a:lumMod val="60000"/>
                        <a:lumOff val="40000"/>
                      </a:schemeClr>
                    </a:solidFill>
                  </a:tcPr>
                </a:tc>
                <a:tc>
                  <a:txBody>
                    <a:bodyPr/>
                    <a:lstStyle/>
                    <a:p>
                      <a:pPr algn="ctr"/>
                      <a:r>
                        <a:rPr lang="fr-BE" sz="3200"/>
                        <a:t>Électeurs non admis</a:t>
                      </a:r>
                    </a:p>
                  </a:txBody>
                  <a:tcPr>
                    <a:solidFill>
                      <a:srgbClr val="FF0000"/>
                    </a:solidFill>
                  </a:tcPr>
                </a:tc>
                <a:extLst>
                  <a:ext uri="{0D108BD9-81ED-4DB2-BD59-A6C34878D82A}">
                    <a16:rowId xmlns:a16="http://schemas.microsoft.com/office/drawing/2014/main" val="827251874"/>
                  </a:ext>
                </a:extLst>
              </a:tr>
              <a:tr h="3116088">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2000" baseline="0">
                          <a:solidFill>
                            <a:schemeClr val="bg1"/>
                          </a:solidFill>
                        </a:rPr>
                        <a:t>Électeurs inscrits sur le registre de scrutin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2000" baseline="0">
                          <a:solidFill>
                            <a:schemeClr val="bg1"/>
                          </a:solidFill>
                        </a:rPr>
                        <a:t>Membres du bureau (électeurs dans la circonscription électorale)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2000" baseline="0">
                          <a:solidFill>
                            <a:schemeClr val="bg1"/>
                          </a:solidFill>
                        </a:rPr>
                        <a:t>Témoins (électeurs dans la circonscription électorale)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2000" baseline="0">
                          <a:solidFill>
                            <a:schemeClr val="bg1"/>
                          </a:solidFill>
                        </a:rPr>
                        <a:t>Électeurs en situation de handicap sollicitant un isoloir adapté</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BE" sz="2000" baseline="0">
                          <a:solidFill>
                            <a:schemeClr val="bg1"/>
                          </a:solidFill>
                        </a:rPr>
                        <a:t>Accompagnants (électeurs dans la circonscription électorale)</a:t>
                      </a:r>
                    </a:p>
                  </a:txBody>
                  <a:tcPr>
                    <a:solidFill>
                      <a:schemeClr val="accent6">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2000">
                          <a:solidFill>
                            <a:schemeClr val="bg1"/>
                          </a:solidFill>
                        </a:rPr>
                        <a:t>La commune vous communiquera ces noms.</a:t>
                      </a:r>
                      <a:r>
                        <a:rPr lang="fr-BE" sz="2000" baseline="0">
                          <a:solidFill>
                            <a:schemeClr val="bg1"/>
                          </a:solidFill>
                        </a:rPr>
                        <a:t> Cela peut se faire jusqu'au jour du scrutin.</a:t>
                      </a:r>
                      <a:endParaRPr lang="fr-BE" sz="2000">
                        <a:solidFill>
                          <a:schemeClr val="bg1"/>
                        </a:solidFill>
                      </a:endParaRPr>
                    </a:p>
                    <a:p>
                      <a:endParaRPr lang="fr-BE" sz="2000"/>
                    </a:p>
                  </a:txBody>
                  <a:tcPr>
                    <a:solidFill>
                      <a:srgbClr val="FF0000"/>
                    </a:solidFill>
                  </a:tcPr>
                </a:tc>
                <a:extLst>
                  <a:ext uri="{0D108BD9-81ED-4DB2-BD59-A6C34878D82A}">
                    <a16:rowId xmlns:a16="http://schemas.microsoft.com/office/drawing/2014/main" val="4099193591"/>
                  </a:ext>
                </a:extLst>
              </a:tr>
            </a:tbl>
          </a:graphicData>
        </a:graphic>
      </p:graphicFrame>
    </p:spTree>
    <p:extLst>
      <p:ext uri="{BB962C8B-B14F-4D97-AF65-F5344CB8AC3E}">
        <p14:creationId xmlns:p14="http://schemas.microsoft.com/office/powerpoint/2010/main" val="202315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6EB6C3E-460E-E707-717B-B8149A1F4E9F}"/>
              </a:ext>
            </a:extLst>
          </p:cNvPr>
          <p:cNvSpPr>
            <a:spLocks noGrp="1"/>
          </p:cNvSpPr>
          <p:nvPr>
            <p:ph type="body" sz="quarter" idx="15"/>
          </p:nvPr>
        </p:nvSpPr>
        <p:spPr>
          <a:xfrm>
            <a:off x="381000" y="194113"/>
            <a:ext cx="10953749" cy="6181725"/>
          </a:xfrm>
        </p:spPr>
        <p:txBody>
          <a:bodyPr>
            <a:normAutofit/>
          </a:bodyPr>
          <a:lstStyle/>
          <a:p>
            <a:r>
              <a:rPr lang="fr-BE" sz="4000"/>
              <a:t>Répartition des tâches</a:t>
            </a:r>
          </a:p>
        </p:txBody>
      </p:sp>
      <p:sp>
        <p:nvSpPr>
          <p:cNvPr id="7" name="Espace réservé du numéro de diapositive 6">
            <a:extLst>
              <a:ext uri="{FF2B5EF4-FFF2-40B4-BE49-F238E27FC236}">
                <a16:creationId xmlns:a16="http://schemas.microsoft.com/office/drawing/2014/main" id="{9B334D9F-C369-9533-2B00-A6510F23DD47}"/>
              </a:ext>
            </a:extLst>
          </p:cNvPr>
          <p:cNvSpPr>
            <a:spLocks noGrp="1"/>
          </p:cNvSpPr>
          <p:nvPr>
            <p:ph type="sldNum" sz="quarter" idx="4"/>
          </p:nvPr>
        </p:nvSpPr>
        <p:spPr/>
        <p:txBody>
          <a:bodyPr/>
          <a:lstStyle/>
          <a:p>
            <a:fld id="{B310C148-1F61-5E4B-832C-FF724BEAA9FC}" type="slidenum">
              <a:rPr lang="fr-FR" smtClean="0"/>
              <a:pPr/>
              <a:t>17</a:t>
            </a:fld>
            <a:endParaRPr lang="fr-FR"/>
          </a:p>
        </p:txBody>
      </p:sp>
      <p:graphicFrame>
        <p:nvGraphicFramePr>
          <p:cNvPr id="8" name="Espace réservé du contenu 6">
            <a:extLst>
              <a:ext uri="{FF2B5EF4-FFF2-40B4-BE49-F238E27FC236}">
                <a16:creationId xmlns:a16="http://schemas.microsoft.com/office/drawing/2014/main" id="{E07F78F2-0FBA-339A-C55F-363F19F9BBAA}"/>
              </a:ext>
            </a:extLst>
          </p:cNvPr>
          <p:cNvGraphicFramePr>
            <a:graphicFrameLocks noGrp="1"/>
          </p:cNvGraphicFramePr>
          <p:nvPr>
            <p:ph idx="1"/>
            <p:extLst>
              <p:ext uri="{D42A27DB-BD31-4B8C-83A1-F6EECF244321}">
                <p14:modId xmlns:p14="http://schemas.microsoft.com/office/powerpoint/2010/main" val="1405422523"/>
              </p:ext>
            </p:extLst>
          </p:nvPr>
        </p:nvGraphicFramePr>
        <p:xfrm>
          <a:off x="381000" y="1285241"/>
          <a:ext cx="11739238" cy="463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7" descr="Kaart, Identificatie, Identiteitskaart, Id Kaart, Pass">
            <a:extLst>
              <a:ext uri="{FF2B5EF4-FFF2-40B4-BE49-F238E27FC236}">
                <a16:creationId xmlns:a16="http://schemas.microsoft.com/office/drawing/2014/main" id="{23B0B0C6-3337-BAE3-6A52-409BBAC6265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251" y="1088211"/>
            <a:ext cx="850607" cy="56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Gratuit Photos gratuites de boîtes, chèque, choix Photos">
            <a:extLst>
              <a:ext uri="{FF2B5EF4-FFF2-40B4-BE49-F238E27FC236}">
                <a16:creationId xmlns:a16="http://schemas.microsoft.com/office/drawing/2014/main" id="{A73165D2-35FB-FCCD-A969-04B8E0CAF089}"/>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42000"/>
                    </a14:imgEffect>
                    <a14:imgEffect>
                      <a14:brightnessContrast bright="13000" contrast="11000"/>
                    </a14:imgEffect>
                  </a14:imgLayer>
                </a14:imgProps>
              </a:ext>
              <a:ext uri="{28A0092B-C50C-407E-A947-70E740481C1C}">
                <a14:useLocalDpi xmlns:a14="http://schemas.microsoft.com/office/drawing/2010/main" val="0"/>
              </a:ext>
            </a:extLst>
          </a:blip>
          <a:srcRect t="15940" r="15604"/>
          <a:stretch/>
        </p:blipFill>
        <p:spPr bwMode="auto">
          <a:xfrm>
            <a:off x="2930395" y="5970702"/>
            <a:ext cx="1171023" cy="777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atuit Photos gratuites de boîtes, chèque, choix Photos">
            <a:extLst>
              <a:ext uri="{FF2B5EF4-FFF2-40B4-BE49-F238E27FC236}">
                <a16:creationId xmlns:a16="http://schemas.microsoft.com/office/drawing/2014/main" id="{A70B57F9-0B85-BCB3-2778-F8CF9A09428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42000"/>
                    </a14:imgEffect>
                    <a14:imgEffect>
                      <a14:brightnessContrast bright="13000" contrast="11000"/>
                    </a14:imgEffect>
                  </a14:imgLayer>
                </a14:imgProps>
              </a:ext>
              <a:ext uri="{28A0092B-C50C-407E-A947-70E740481C1C}">
                <a14:useLocalDpi xmlns:a14="http://schemas.microsoft.com/office/drawing/2010/main" val="0"/>
              </a:ext>
            </a:extLst>
          </a:blip>
          <a:srcRect t="15940" r="15604"/>
          <a:stretch/>
        </p:blipFill>
        <p:spPr bwMode="auto">
          <a:xfrm>
            <a:off x="4487404" y="1050096"/>
            <a:ext cx="1030798" cy="6844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Timbre, Timbre En Caoutchouc, Cachet, Encre">
            <a:extLst>
              <a:ext uri="{FF2B5EF4-FFF2-40B4-BE49-F238E27FC236}">
                <a16:creationId xmlns:a16="http://schemas.microsoft.com/office/drawing/2014/main" id="{8A661023-F521-6154-BF0E-FE061427ADB7}"/>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50" b="93676" l="7262" r="91982">
                        <a14:foregroundMark x1="65507" y1="28458" x2="65507" y2="28458"/>
                        <a14:foregroundMark x1="79425" y1="66601" x2="79425" y2="66601"/>
                        <a14:foregroundMark x1="47504" y1="31621" x2="47504" y2="31621"/>
                        <a14:foregroundMark x1="81089" y1="80632" x2="81089" y2="80632"/>
                        <a14:foregroundMark x1="48563" y1="79249" x2="48563" y2="79249"/>
                        <a14:foregroundMark x1="56581" y1="77470" x2="56581" y2="77470"/>
                        <a14:foregroundMark x1="60666" y1="79644" x2="60666" y2="79644"/>
                      </a14:backgroundRemoval>
                    </a14:imgEffect>
                    <a14:imgEffect>
                      <a14:brightnessContrast bright="20000"/>
                    </a14:imgEffect>
                  </a14:imgLayer>
                </a14:imgProps>
              </a:ext>
              <a:ext uri="{28A0092B-C50C-407E-A947-70E740481C1C}">
                <a14:useLocalDpi xmlns:a14="http://schemas.microsoft.com/office/drawing/2010/main" val="0"/>
              </a:ext>
            </a:extLst>
          </a:blip>
          <a:srcRect l="6936" t="4075" r="8092" b="6264"/>
          <a:stretch/>
        </p:blipFill>
        <p:spPr bwMode="auto">
          <a:xfrm>
            <a:off x="5689652" y="5170167"/>
            <a:ext cx="1346096" cy="108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71EBB514-0695-A2AF-3C38-65E12BD06A0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54101" y="501154"/>
            <a:ext cx="1286801" cy="724550"/>
          </a:xfrm>
          <a:prstGeom prst="rect">
            <a:avLst/>
          </a:prstGeom>
        </p:spPr>
      </p:pic>
      <p:pic>
        <p:nvPicPr>
          <p:cNvPr id="14" name="Picture 7" descr="Timbre, Timbre En Caoutchouc, Cachet, Encre">
            <a:extLst>
              <a:ext uri="{FF2B5EF4-FFF2-40B4-BE49-F238E27FC236}">
                <a16:creationId xmlns:a16="http://schemas.microsoft.com/office/drawing/2014/main" id="{551444BD-DF4B-9E68-A64C-57CCB0510B07}"/>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50" b="93676" l="7262" r="91982">
                        <a14:foregroundMark x1="65507" y1="28458" x2="65507" y2="28458"/>
                        <a14:foregroundMark x1="79425" y1="66601" x2="79425" y2="66601"/>
                        <a14:foregroundMark x1="47504" y1="31621" x2="47504" y2="31621"/>
                        <a14:foregroundMark x1="81089" y1="80632" x2="81089" y2="80632"/>
                        <a14:foregroundMark x1="48563" y1="79249" x2="48563" y2="79249"/>
                        <a14:foregroundMark x1="56581" y1="77470" x2="56581" y2="77470"/>
                        <a14:foregroundMark x1="60666" y1="79644" x2="60666" y2="79644"/>
                      </a14:backgroundRemoval>
                    </a14:imgEffect>
                    <a14:imgEffect>
                      <a14:brightnessContrast bright="20000"/>
                    </a14:imgEffect>
                  </a14:imgLayer>
                </a14:imgProps>
              </a:ext>
              <a:ext uri="{28A0092B-C50C-407E-A947-70E740481C1C}">
                <a14:useLocalDpi xmlns:a14="http://schemas.microsoft.com/office/drawing/2010/main" val="0"/>
              </a:ext>
            </a:extLst>
          </a:blip>
          <a:srcRect l="6936" t="4075" r="8092" b="6264"/>
          <a:stretch/>
        </p:blipFill>
        <p:spPr bwMode="auto">
          <a:xfrm>
            <a:off x="9280655" y="5852157"/>
            <a:ext cx="1224658" cy="98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2DE8EE4D-8436-90F1-B4EA-51BADBD421A1}"/>
              </a:ext>
            </a:extLst>
          </p:cNvPr>
          <p:cNvSpPr txBox="1"/>
          <p:nvPr/>
        </p:nvSpPr>
        <p:spPr>
          <a:xfrm>
            <a:off x="-25773" y="6062260"/>
            <a:ext cx="2832847" cy="738664"/>
          </a:xfrm>
          <a:prstGeom prst="rect">
            <a:avLst/>
          </a:prstGeom>
          <a:noFill/>
        </p:spPr>
        <p:txBody>
          <a:bodyPr wrap="square" rtlCol="0">
            <a:spAutoFit/>
          </a:bodyPr>
          <a:lstStyle/>
          <a:p>
            <a:r>
              <a:rPr lang="fr-BE" sz="1400"/>
              <a:t>*Carte d’identité, passeport, titre de séjour ou permis de conduire (belge ou européen)</a:t>
            </a:r>
          </a:p>
        </p:txBody>
      </p:sp>
    </p:spTree>
    <p:extLst>
      <p:ext uri="{BB962C8B-B14F-4D97-AF65-F5344CB8AC3E}">
        <p14:creationId xmlns:p14="http://schemas.microsoft.com/office/powerpoint/2010/main" val="24365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B984C6-AF75-8307-7D7D-5B677CBBE4AD}"/>
              </a:ext>
            </a:extLst>
          </p:cNvPr>
          <p:cNvSpPr>
            <a:spLocks noGrp="1"/>
          </p:cNvSpPr>
          <p:nvPr>
            <p:ph type="body" idx="1"/>
          </p:nvPr>
        </p:nvSpPr>
        <p:spPr>
          <a:xfrm>
            <a:off x="0" y="4898390"/>
            <a:ext cx="6096000" cy="1959610"/>
          </a:xfrm>
        </p:spPr>
        <p:txBody>
          <a:bodyPr>
            <a:normAutofit lnSpcReduction="10000"/>
          </a:bodyPr>
          <a:lstStyle/>
          <a:p>
            <a:r>
              <a:rPr lang="fr-BE" u="sng"/>
              <a:t>Belges</a:t>
            </a:r>
          </a:p>
          <a:p>
            <a:r>
              <a:rPr lang="fr-BE"/>
              <a:t>Convocation blanche</a:t>
            </a:r>
          </a:p>
          <a:p>
            <a:pPr marL="457200" indent="-457200">
              <a:buFont typeface="Wingdings" panose="05000000000000000000" pitchFamily="2" charset="2"/>
              <a:buChar char="à"/>
            </a:pPr>
            <a:r>
              <a:rPr lang="fr-BE"/>
              <a:t>Commune + province</a:t>
            </a:r>
          </a:p>
          <a:p>
            <a:pPr marL="457200" indent="-457200">
              <a:buFont typeface="Wingdings" panose="05000000000000000000" pitchFamily="2" charset="2"/>
              <a:buChar char="à"/>
            </a:pPr>
            <a:r>
              <a:rPr lang="fr-BE"/>
              <a:t>Bulletin blanc + </a:t>
            </a:r>
            <a:r>
              <a:rPr lang="fr-BE">
                <a:solidFill>
                  <a:schemeClr val="accent6"/>
                </a:solidFill>
              </a:rPr>
              <a:t>bulletin vert</a:t>
            </a:r>
          </a:p>
        </p:txBody>
      </p:sp>
      <p:sp>
        <p:nvSpPr>
          <p:cNvPr id="3" name="Espace réservé du texte 2">
            <a:extLst>
              <a:ext uri="{FF2B5EF4-FFF2-40B4-BE49-F238E27FC236}">
                <a16:creationId xmlns:a16="http://schemas.microsoft.com/office/drawing/2014/main" id="{30767157-09D8-A1BD-6977-8BDEA803556A}"/>
              </a:ext>
            </a:extLst>
          </p:cNvPr>
          <p:cNvSpPr>
            <a:spLocks noGrp="1"/>
          </p:cNvSpPr>
          <p:nvPr>
            <p:ph type="body" idx="11"/>
          </p:nvPr>
        </p:nvSpPr>
        <p:spPr>
          <a:xfrm>
            <a:off x="6305550" y="4898389"/>
            <a:ext cx="5654739" cy="1959611"/>
          </a:xfrm>
        </p:spPr>
        <p:txBody>
          <a:bodyPr>
            <a:normAutofit lnSpcReduction="10000"/>
          </a:bodyPr>
          <a:lstStyle/>
          <a:p>
            <a:r>
              <a:rPr lang="fr-BE" u="sng"/>
              <a:t>Étrangers</a:t>
            </a:r>
          </a:p>
          <a:p>
            <a:r>
              <a:rPr lang="fr-BE">
                <a:solidFill>
                  <a:srgbClr val="00B0F0"/>
                </a:solidFill>
              </a:rPr>
              <a:t>Convocation bleue</a:t>
            </a:r>
          </a:p>
          <a:p>
            <a:pPr marL="457200" indent="-457200">
              <a:buFont typeface="Wingdings" panose="05000000000000000000" pitchFamily="2" charset="2"/>
              <a:buChar char="à"/>
            </a:pPr>
            <a:r>
              <a:rPr lang="fr-BE"/>
              <a:t>Commune uniquement</a:t>
            </a:r>
          </a:p>
          <a:p>
            <a:pPr marL="457200" indent="-457200">
              <a:buFont typeface="Wingdings" panose="05000000000000000000" pitchFamily="2" charset="2"/>
              <a:buChar char="à"/>
            </a:pPr>
            <a:r>
              <a:rPr lang="fr-BE"/>
              <a:t>Bulletin blanc uniquement</a:t>
            </a:r>
          </a:p>
        </p:txBody>
      </p:sp>
      <p:sp>
        <p:nvSpPr>
          <p:cNvPr id="4" name="Titre 3">
            <a:extLst>
              <a:ext uri="{FF2B5EF4-FFF2-40B4-BE49-F238E27FC236}">
                <a16:creationId xmlns:a16="http://schemas.microsoft.com/office/drawing/2014/main" id="{ADB866DB-7F77-E90D-A8DB-C4E863A842C4}"/>
              </a:ext>
            </a:extLst>
          </p:cNvPr>
          <p:cNvSpPr>
            <a:spLocks noGrp="1"/>
          </p:cNvSpPr>
          <p:nvPr>
            <p:ph type="title"/>
          </p:nvPr>
        </p:nvSpPr>
        <p:spPr/>
        <p:txBody>
          <a:bodyPr/>
          <a:lstStyle/>
          <a:p>
            <a:r>
              <a:rPr lang="fr-BE"/>
              <a:t>Types d’électeurs</a:t>
            </a:r>
          </a:p>
        </p:txBody>
      </p:sp>
      <p:pic>
        <p:nvPicPr>
          <p:cNvPr id="9" name="Espace réservé de l'image en ligne 8" descr="Une image contenant jaune, orange, Caractère coloré, rouge&#10;&#10;Description générée automatiquement">
            <a:extLst>
              <a:ext uri="{FF2B5EF4-FFF2-40B4-BE49-F238E27FC236}">
                <a16:creationId xmlns:a16="http://schemas.microsoft.com/office/drawing/2014/main" id="{09A0ED79-49B9-EBB2-D1F3-47875ABD6EEC}"/>
              </a:ext>
            </a:extLst>
          </p:cNvPr>
          <p:cNvPicPr>
            <a:picLocks noGrp="1" noChangeAspect="1"/>
          </p:cNvPicPr>
          <p:nvPr>
            <p:ph type="clipArt" sz="quarter" idx="12"/>
          </p:nvPr>
        </p:nvPicPr>
        <p:blipFill>
          <a:blip r:embed="rId2">
            <a:extLst>
              <a:ext uri="{28A0092B-C50C-407E-A947-70E740481C1C}">
                <a14:useLocalDpi xmlns:a14="http://schemas.microsoft.com/office/drawing/2010/main" val="0"/>
              </a:ext>
            </a:extLst>
          </a:blip>
          <a:stretch>
            <a:fillRect/>
          </a:stretch>
        </p:blipFill>
        <p:spPr>
          <a:xfrm>
            <a:off x="1615062" y="1959610"/>
            <a:ext cx="3356988" cy="2909389"/>
          </a:xfrm>
        </p:spPr>
      </p:pic>
      <p:pic>
        <p:nvPicPr>
          <p:cNvPr id="11" name="Espace réservé de l'image en ligne 10" descr="Monde avec un remplissage uni">
            <a:extLst>
              <a:ext uri="{FF2B5EF4-FFF2-40B4-BE49-F238E27FC236}">
                <a16:creationId xmlns:a16="http://schemas.microsoft.com/office/drawing/2014/main" id="{9B12AC22-0E1B-A85B-4E71-863CF692045F}"/>
              </a:ext>
            </a:extLst>
          </p:cNvPr>
          <p:cNvPicPr>
            <a:picLocks noGrp="1" noChangeAspect="1"/>
          </p:cNvPicPr>
          <p:nvPr>
            <p:ph type="clipArt"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2648" y="2419350"/>
            <a:ext cx="2019300" cy="2019300"/>
          </a:xfrm>
        </p:spPr>
      </p:pic>
      <p:sp>
        <p:nvSpPr>
          <p:cNvPr id="7" name="Espace réservé du numéro de diapositive 6">
            <a:extLst>
              <a:ext uri="{FF2B5EF4-FFF2-40B4-BE49-F238E27FC236}">
                <a16:creationId xmlns:a16="http://schemas.microsoft.com/office/drawing/2014/main" id="{84E3790F-190D-D5AB-B3A6-8F4C314FA28E}"/>
              </a:ext>
            </a:extLst>
          </p:cNvPr>
          <p:cNvSpPr>
            <a:spLocks noGrp="1"/>
          </p:cNvSpPr>
          <p:nvPr>
            <p:ph type="sldNum" sz="quarter" idx="4"/>
          </p:nvPr>
        </p:nvSpPr>
        <p:spPr/>
        <p:txBody>
          <a:bodyPr/>
          <a:lstStyle/>
          <a:p>
            <a:fld id="{B310C148-1F61-5E4B-832C-FF724BEAA9FC}" type="slidenum">
              <a:rPr lang="fr-FR" smtClean="0"/>
              <a:pPr/>
              <a:t>18</a:t>
            </a:fld>
            <a:endParaRPr lang="fr-FR"/>
          </a:p>
        </p:txBody>
      </p:sp>
    </p:spTree>
    <p:extLst>
      <p:ext uri="{BB962C8B-B14F-4D97-AF65-F5344CB8AC3E}">
        <p14:creationId xmlns:p14="http://schemas.microsoft.com/office/powerpoint/2010/main" val="300353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338AC-13C2-7DF8-14D9-18F0886F0CBC}"/>
              </a:ext>
            </a:extLst>
          </p:cNvPr>
          <p:cNvSpPr>
            <a:spLocks noGrp="1"/>
          </p:cNvSpPr>
          <p:nvPr>
            <p:ph type="title"/>
          </p:nvPr>
        </p:nvSpPr>
        <p:spPr>
          <a:xfrm>
            <a:off x="295835" y="145856"/>
            <a:ext cx="11483789" cy="1046450"/>
          </a:xfrm>
        </p:spPr>
        <p:txBody>
          <a:bodyPr>
            <a:normAutofit fontScale="90000"/>
          </a:bodyPr>
          <a:lstStyle/>
          <a:p>
            <a:r>
              <a:rPr lang="fr-BE"/>
              <a:t>Comment cocher le registre des électeurs ? (1)</a:t>
            </a:r>
          </a:p>
        </p:txBody>
      </p:sp>
      <p:sp>
        <p:nvSpPr>
          <p:cNvPr id="4" name="Espace réservé du numéro de diapositive 3">
            <a:extLst>
              <a:ext uri="{FF2B5EF4-FFF2-40B4-BE49-F238E27FC236}">
                <a16:creationId xmlns:a16="http://schemas.microsoft.com/office/drawing/2014/main" id="{384404AF-B529-4295-4CA4-30AD10B4D22F}"/>
              </a:ext>
            </a:extLst>
          </p:cNvPr>
          <p:cNvSpPr>
            <a:spLocks noGrp="1"/>
          </p:cNvSpPr>
          <p:nvPr>
            <p:ph type="sldNum" sz="quarter" idx="4"/>
          </p:nvPr>
        </p:nvSpPr>
        <p:spPr/>
        <p:txBody>
          <a:bodyPr/>
          <a:lstStyle/>
          <a:p>
            <a:fld id="{B310C148-1F61-5E4B-832C-FF724BEAA9FC}" type="slidenum">
              <a:rPr lang="fr-FR" smtClean="0"/>
              <a:pPr/>
              <a:t>19</a:t>
            </a:fld>
            <a:endParaRPr lang="fr-FR"/>
          </a:p>
        </p:txBody>
      </p:sp>
      <p:graphicFrame>
        <p:nvGraphicFramePr>
          <p:cNvPr id="5" name="Tableau 4">
            <a:extLst>
              <a:ext uri="{FF2B5EF4-FFF2-40B4-BE49-F238E27FC236}">
                <a16:creationId xmlns:a16="http://schemas.microsoft.com/office/drawing/2014/main" id="{092074E5-6BB3-8F34-DA79-D4291704409E}"/>
              </a:ext>
            </a:extLst>
          </p:cNvPr>
          <p:cNvGraphicFramePr>
            <a:graphicFrameLocks noGrp="1"/>
          </p:cNvGraphicFramePr>
          <p:nvPr>
            <p:extLst>
              <p:ext uri="{D42A27DB-BD31-4B8C-83A1-F6EECF244321}">
                <p14:modId xmlns:p14="http://schemas.microsoft.com/office/powerpoint/2010/main" val="2272600938"/>
              </p:ext>
            </p:extLst>
          </p:nvPr>
        </p:nvGraphicFramePr>
        <p:xfrm>
          <a:off x="0" y="1400672"/>
          <a:ext cx="12192000" cy="5457328"/>
        </p:xfrm>
        <a:graphic>
          <a:graphicData uri="http://schemas.openxmlformats.org/drawingml/2006/table">
            <a:tbl>
              <a:tblPr/>
              <a:tblGrid>
                <a:gridCol w="4781550">
                  <a:extLst>
                    <a:ext uri="{9D8B030D-6E8A-4147-A177-3AD203B41FA5}">
                      <a16:colId xmlns:a16="http://schemas.microsoft.com/office/drawing/2014/main" val="2701575087"/>
                    </a:ext>
                  </a:extLst>
                </a:gridCol>
                <a:gridCol w="7410450">
                  <a:extLst>
                    <a:ext uri="{9D8B030D-6E8A-4147-A177-3AD203B41FA5}">
                      <a16:colId xmlns:a16="http://schemas.microsoft.com/office/drawing/2014/main" val="832343303"/>
                    </a:ext>
                  </a:extLst>
                </a:gridCol>
              </a:tblGrid>
              <a:tr h="1057770">
                <a:tc>
                  <a:txBody>
                    <a:bodyPr/>
                    <a:lstStyle/>
                    <a:p>
                      <a:pPr algn="ctr" rtl="0" fontAlgn="base"/>
                      <a:r>
                        <a:rPr lang="fr-BE" sz="2400" b="1" i="0">
                          <a:solidFill>
                            <a:schemeClr val="bg1"/>
                          </a:solidFill>
                          <a:effectLst/>
                          <a:latin typeface="+mn-lt"/>
                        </a:rPr>
                        <a:t>Caractère à inscrire en face du nom de l’électeur concerné </a:t>
                      </a:r>
                      <a:endParaRPr lang="fr-BE" sz="3600" b="1" i="0">
                        <a:solidFill>
                          <a:schemeClr val="bg1"/>
                        </a:solidFill>
                        <a:effectLst/>
                        <a:latin typeface="+mn-lt"/>
                      </a:endParaRPr>
                    </a:p>
                  </a:txBody>
                  <a:tcPr marL="87464" marR="87464" marT="43732" marB="43732">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FR" sz="2400" b="1" i="0">
                          <a:solidFill>
                            <a:schemeClr val="bg1"/>
                          </a:solidFill>
                          <a:effectLst/>
                          <a:latin typeface="+mn-lt"/>
                        </a:rPr>
                        <a:t>Motif</a:t>
                      </a:r>
                      <a:r>
                        <a:rPr lang="fr-FR" sz="4000" b="1" i="0">
                          <a:solidFill>
                            <a:schemeClr val="bg1"/>
                          </a:solidFill>
                          <a:effectLst/>
                          <a:latin typeface="+mn-lt"/>
                        </a:rPr>
                        <a:t> </a:t>
                      </a:r>
                      <a:endParaRPr lang="fr-FR" sz="5400" b="1" i="0">
                        <a:solidFill>
                          <a:schemeClr val="bg1"/>
                        </a:solidFill>
                        <a:effectLst/>
                        <a:latin typeface="+mn-lt"/>
                      </a:endParaRPr>
                    </a:p>
                  </a:txBody>
                  <a:tcPr marL="87464" marR="87464" marT="43732" marB="43732">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834418"/>
                  </a:ext>
                </a:extLst>
              </a:tr>
              <a:tr h="1059089">
                <a:tc>
                  <a:txBody>
                    <a:bodyPr/>
                    <a:lstStyle/>
                    <a:p>
                      <a:pPr algn="ctr" rtl="0" fontAlgn="base"/>
                      <a:r>
                        <a:rPr lang="fr-FR" sz="3200" b="1" i="0">
                          <a:effectLst/>
                          <a:latin typeface="+mn-lt"/>
                        </a:rPr>
                        <a:t>X</a:t>
                      </a:r>
                      <a:r>
                        <a:rPr lang="fr-FR" sz="1050" b="1" i="0">
                          <a:solidFill>
                            <a:srgbClr val="D13438"/>
                          </a:solidFill>
                          <a:effectLst/>
                          <a:latin typeface="+mn-lt"/>
                        </a:rPr>
                        <a:t> </a:t>
                      </a:r>
                      <a:endParaRPr lang="fr-FR" sz="1400" b="1" i="0">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fr-BE" sz="2800" b="0" i="0">
                          <a:effectLst/>
                          <a:latin typeface="+mn-lt"/>
                        </a:rPr>
                        <a:t>L’électeur a voté en personne</a:t>
                      </a:r>
                      <a:r>
                        <a:rPr lang="fr-BE" sz="2800" b="0" i="0">
                          <a:solidFill>
                            <a:srgbClr val="D13438"/>
                          </a:solidFill>
                          <a:effectLst/>
                          <a:latin typeface="+mn-lt"/>
                        </a:rPr>
                        <a:t> </a:t>
                      </a:r>
                      <a:endParaRPr lang="fr-BE" sz="4000" b="0" i="0">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75451361"/>
                  </a:ext>
                </a:extLst>
              </a:tr>
              <a:tr h="1961401">
                <a:tc>
                  <a:txBody>
                    <a:bodyPr/>
                    <a:lstStyle/>
                    <a:p>
                      <a:pPr algn="ctr" rtl="0" fontAlgn="base"/>
                      <a:r>
                        <a:rPr lang="fr-FR" sz="3200" b="1" i="0">
                          <a:solidFill>
                            <a:schemeClr val="bg1"/>
                          </a:solidFill>
                          <a:effectLst/>
                          <a:latin typeface="+mn-lt"/>
                        </a:rPr>
                        <a:t>X </a:t>
                      </a:r>
                      <a:r>
                        <a:rPr lang="fr-FR" sz="3200" b="1" i="0" err="1">
                          <a:solidFill>
                            <a:schemeClr val="bg1"/>
                          </a:solidFill>
                          <a:effectLst/>
                          <a:latin typeface="+mn-lt"/>
                        </a:rPr>
                        <a:t>X</a:t>
                      </a:r>
                      <a:r>
                        <a:rPr lang="fr-FR" sz="3200" b="1" i="0">
                          <a:solidFill>
                            <a:schemeClr val="bg1"/>
                          </a:solidFill>
                          <a:effectLst/>
                          <a:latin typeface="+mn-lt"/>
                        </a:rPr>
                        <a:t> </a:t>
                      </a: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BE" sz="2800" b="0" i="0">
                          <a:solidFill>
                            <a:schemeClr val="bg1"/>
                          </a:solidFill>
                          <a:effectLst/>
                          <a:latin typeface="+mn-lt"/>
                        </a:rPr>
                        <a:t>L’électeur a été admis au vote sans convocation ou sur présentation d’une décision du Collège bien qu’il ne soit pas inscrit </a:t>
                      </a:r>
                      <a:endParaRPr lang="fr-BE" sz="4000" b="0" i="0">
                        <a:solidFill>
                          <a:schemeClr val="bg1"/>
                        </a:solidFill>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55758745"/>
                  </a:ext>
                </a:extLst>
              </a:tr>
              <a:tr h="1379068">
                <a:tc>
                  <a:txBody>
                    <a:bodyPr/>
                    <a:lstStyle/>
                    <a:p>
                      <a:pPr algn="ctr" rtl="0" fontAlgn="base"/>
                      <a:r>
                        <a:rPr lang="fr-FR" sz="3200" b="1" i="0">
                          <a:effectLst/>
                          <a:latin typeface="+mn-lt"/>
                        </a:rPr>
                        <a:t>P</a:t>
                      </a:r>
                      <a:r>
                        <a:rPr lang="fr-FR" sz="1050" b="1" i="0">
                          <a:solidFill>
                            <a:srgbClr val="D13438"/>
                          </a:solidFill>
                          <a:effectLst/>
                          <a:latin typeface="+mn-lt"/>
                        </a:rPr>
                        <a:t> </a:t>
                      </a:r>
                      <a:endParaRPr lang="fr-FR" sz="1400" b="1" i="0">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fr-BE" sz="2800" b="0" i="0">
                          <a:effectLst/>
                          <a:latin typeface="+mn-lt"/>
                        </a:rPr>
                        <a:t>L’électeur a voté par procuration</a:t>
                      </a:r>
                      <a:r>
                        <a:rPr lang="fr-BE" sz="2800" b="0" i="0">
                          <a:solidFill>
                            <a:srgbClr val="D13438"/>
                          </a:solidFill>
                          <a:effectLst/>
                          <a:latin typeface="+mn-lt"/>
                        </a:rPr>
                        <a:t> </a:t>
                      </a:r>
                      <a:endParaRPr lang="fr-BE" sz="4000" b="0" i="0">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729719635"/>
                  </a:ext>
                </a:extLst>
              </a:tr>
            </a:tbl>
          </a:graphicData>
        </a:graphic>
      </p:graphicFrame>
    </p:spTree>
    <p:extLst>
      <p:ext uri="{BB962C8B-B14F-4D97-AF65-F5344CB8AC3E}">
        <p14:creationId xmlns:p14="http://schemas.microsoft.com/office/powerpoint/2010/main" val="182955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59CBED-CB72-A338-CBE8-74849211099D}"/>
              </a:ext>
            </a:extLst>
          </p:cNvPr>
          <p:cNvSpPr>
            <a:spLocks noGrp="1"/>
          </p:cNvSpPr>
          <p:nvPr>
            <p:ph type="title"/>
          </p:nvPr>
        </p:nvSpPr>
        <p:spPr/>
        <p:txBody>
          <a:bodyPr/>
          <a:lstStyle/>
          <a:p>
            <a:r>
              <a:rPr lang="fr-BE"/>
              <a:t>Le jour du scrutin</a:t>
            </a:r>
          </a:p>
        </p:txBody>
      </p:sp>
      <p:sp>
        <p:nvSpPr>
          <p:cNvPr id="3" name="Espace réservé du texte 2">
            <a:extLst>
              <a:ext uri="{FF2B5EF4-FFF2-40B4-BE49-F238E27FC236}">
                <a16:creationId xmlns:a16="http://schemas.microsoft.com/office/drawing/2014/main" id="{86484429-6B75-97CC-AC63-06B7FE48BF75}"/>
              </a:ext>
            </a:extLst>
          </p:cNvPr>
          <p:cNvSpPr>
            <a:spLocks noGrp="1"/>
          </p:cNvSpPr>
          <p:nvPr>
            <p:ph type="body" sz="quarter" idx="10"/>
          </p:nvPr>
        </p:nvSpPr>
        <p:spPr>
          <a:xfrm>
            <a:off x="5994600" y="271074"/>
            <a:ext cx="5406215" cy="914305"/>
          </a:xfrm>
        </p:spPr>
        <p:txBody>
          <a:bodyPr>
            <a:normAutofit/>
          </a:bodyPr>
          <a:lstStyle/>
          <a:p>
            <a:r>
              <a:rPr lang="fr-BE">
                <a:latin typeface="Avenir Next LT Pro Demi"/>
              </a:rPr>
              <a:t>Documents à apporter en tant que président du bureau de vote (1)</a:t>
            </a:r>
          </a:p>
        </p:txBody>
      </p:sp>
      <p:sp>
        <p:nvSpPr>
          <p:cNvPr id="4" name="Espace réservé du texte 3">
            <a:extLst>
              <a:ext uri="{FF2B5EF4-FFF2-40B4-BE49-F238E27FC236}">
                <a16:creationId xmlns:a16="http://schemas.microsoft.com/office/drawing/2014/main" id="{539F3F5F-718A-DA91-85B8-12848F60B059}"/>
              </a:ext>
            </a:extLst>
          </p:cNvPr>
          <p:cNvSpPr>
            <a:spLocks noGrp="1"/>
          </p:cNvSpPr>
          <p:nvPr>
            <p:ph type="body" sz="quarter" idx="13"/>
          </p:nvPr>
        </p:nvSpPr>
        <p:spPr>
          <a:xfrm>
            <a:off x="6096000" y="1551473"/>
            <a:ext cx="5406214" cy="4933853"/>
          </a:xfrm>
        </p:spPr>
        <p:txBody>
          <a:bodyPr vert="horz" lIns="91440" tIns="45720" rIns="91440" bIns="45720" rtlCol="0" anchor="t">
            <a:normAutofit/>
          </a:bodyPr>
          <a:lstStyle/>
          <a:p>
            <a:pPr marL="342900" indent="-342900">
              <a:buFont typeface="Wingdings" panose="05000000000000000000" pitchFamily="2" charset="2"/>
              <a:buChar char="q"/>
            </a:pPr>
            <a:r>
              <a:rPr lang="fr-BE" sz="2800">
                <a:latin typeface="Avenir Next LT Pro"/>
              </a:rPr>
              <a:t>Convocation et carte d’identité ;</a:t>
            </a:r>
            <a:endParaRPr lang="fr-BE" sz="2800"/>
          </a:p>
          <a:p>
            <a:pPr marL="342900" indent="-342900">
              <a:buFont typeface="Wingdings" panose="05000000000000000000" pitchFamily="2" charset="2"/>
              <a:buChar char="q"/>
            </a:pPr>
            <a:endParaRPr lang="fr-BE" sz="2800"/>
          </a:p>
          <a:p>
            <a:pPr marL="342900" indent="-342900">
              <a:buFont typeface="Wingdings" panose="05000000000000000000" pitchFamily="2" charset="2"/>
              <a:buChar char="q"/>
            </a:pPr>
            <a:r>
              <a:rPr lang="fr-BE" sz="2800">
                <a:latin typeface="Avenir Next LT Pro"/>
              </a:rPr>
              <a:t>Le formulaire vous ayant désigné comme président ;</a:t>
            </a:r>
            <a:endParaRPr lang="fr-BE" sz="2800"/>
          </a:p>
          <a:p>
            <a:pPr marL="342900" indent="-342900">
              <a:buFont typeface="Wingdings" panose="05000000000000000000" pitchFamily="2" charset="2"/>
              <a:buChar char="q"/>
            </a:pPr>
            <a:endParaRPr lang="fr-BE" sz="2800"/>
          </a:p>
          <a:p>
            <a:pPr marL="342900" indent="-342900">
              <a:buFont typeface="Wingdings" panose="05000000000000000000" pitchFamily="2" charset="2"/>
              <a:buChar char="q"/>
            </a:pPr>
            <a:r>
              <a:rPr lang="fr-BE" sz="2800">
                <a:latin typeface="Avenir Next LT Pro"/>
              </a:rPr>
              <a:t>Le formulaire reprenant l’identité des assesseurs et des assesseurs suppléants de votre bureau ;</a:t>
            </a:r>
            <a:endParaRPr lang="fr-BE" sz="2800"/>
          </a:p>
        </p:txBody>
      </p:sp>
      <p:sp>
        <p:nvSpPr>
          <p:cNvPr id="9" name="Espace réservé du numéro de diapositive 8">
            <a:extLst>
              <a:ext uri="{FF2B5EF4-FFF2-40B4-BE49-F238E27FC236}">
                <a16:creationId xmlns:a16="http://schemas.microsoft.com/office/drawing/2014/main" id="{9764C89E-FB60-AE5A-AE5E-9656B606CD21}"/>
              </a:ext>
            </a:extLst>
          </p:cNvPr>
          <p:cNvSpPr>
            <a:spLocks noGrp="1"/>
          </p:cNvSpPr>
          <p:nvPr>
            <p:ph type="sldNum" sz="quarter" idx="4"/>
          </p:nvPr>
        </p:nvSpPr>
        <p:spPr/>
        <p:txBody>
          <a:bodyPr/>
          <a:lstStyle/>
          <a:p>
            <a:fld id="{B310C148-1F61-5E4B-832C-FF724BEAA9FC}" type="slidenum">
              <a:rPr lang="fr-FR" smtClean="0"/>
              <a:pPr/>
              <a:t>2</a:t>
            </a:fld>
            <a:endParaRPr lang="fr-FR"/>
          </a:p>
        </p:txBody>
      </p:sp>
      <p:pic>
        <p:nvPicPr>
          <p:cNvPr id="6" name="Graphique 5" descr="Carte bancaire avec un remplissage uni">
            <a:extLst>
              <a:ext uri="{FF2B5EF4-FFF2-40B4-BE49-F238E27FC236}">
                <a16:creationId xmlns:a16="http://schemas.microsoft.com/office/drawing/2014/main" id="{15050750-D537-D2E8-39FF-4B2412045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8690" y="1657350"/>
            <a:ext cx="914400" cy="914400"/>
          </a:xfrm>
          <a:prstGeom prst="rect">
            <a:avLst/>
          </a:prstGeom>
        </p:spPr>
      </p:pic>
    </p:spTree>
    <p:extLst>
      <p:ext uri="{BB962C8B-B14F-4D97-AF65-F5344CB8AC3E}">
        <p14:creationId xmlns:p14="http://schemas.microsoft.com/office/powerpoint/2010/main" val="208570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8879">
            <a:alpha val="95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338AC-13C2-7DF8-14D9-18F0886F0CBC}"/>
              </a:ext>
            </a:extLst>
          </p:cNvPr>
          <p:cNvSpPr>
            <a:spLocks noGrp="1"/>
          </p:cNvSpPr>
          <p:nvPr>
            <p:ph type="title"/>
          </p:nvPr>
        </p:nvSpPr>
        <p:spPr>
          <a:xfrm>
            <a:off x="322729" y="145856"/>
            <a:ext cx="11161701" cy="822332"/>
          </a:xfrm>
        </p:spPr>
        <p:txBody>
          <a:bodyPr>
            <a:normAutofit fontScale="90000"/>
          </a:bodyPr>
          <a:lstStyle/>
          <a:p>
            <a:r>
              <a:rPr lang="fr-BE"/>
              <a:t>Comment cocher le registre des électeurs ? (2)</a:t>
            </a:r>
          </a:p>
        </p:txBody>
      </p:sp>
      <p:sp>
        <p:nvSpPr>
          <p:cNvPr id="4" name="Espace réservé du numéro de diapositive 3">
            <a:extLst>
              <a:ext uri="{FF2B5EF4-FFF2-40B4-BE49-F238E27FC236}">
                <a16:creationId xmlns:a16="http://schemas.microsoft.com/office/drawing/2014/main" id="{384404AF-B529-4295-4CA4-30AD10B4D22F}"/>
              </a:ext>
            </a:extLst>
          </p:cNvPr>
          <p:cNvSpPr>
            <a:spLocks noGrp="1"/>
          </p:cNvSpPr>
          <p:nvPr>
            <p:ph type="sldNum" sz="quarter" idx="4"/>
          </p:nvPr>
        </p:nvSpPr>
        <p:spPr/>
        <p:txBody>
          <a:bodyPr/>
          <a:lstStyle/>
          <a:p>
            <a:fld id="{B310C148-1F61-5E4B-832C-FF724BEAA9FC}" type="slidenum">
              <a:rPr lang="fr-FR" smtClean="0"/>
              <a:pPr/>
              <a:t>20</a:t>
            </a:fld>
            <a:endParaRPr lang="fr-FR"/>
          </a:p>
        </p:txBody>
      </p:sp>
      <p:graphicFrame>
        <p:nvGraphicFramePr>
          <p:cNvPr id="5" name="Tableau 4">
            <a:extLst>
              <a:ext uri="{FF2B5EF4-FFF2-40B4-BE49-F238E27FC236}">
                <a16:creationId xmlns:a16="http://schemas.microsoft.com/office/drawing/2014/main" id="{092074E5-6BB3-8F34-DA79-D4291704409E}"/>
              </a:ext>
            </a:extLst>
          </p:cNvPr>
          <p:cNvGraphicFramePr>
            <a:graphicFrameLocks noGrp="1"/>
          </p:cNvGraphicFramePr>
          <p:nvPr>
            <p:extLst>
              <p:ext uri="{D42A27DB-BD31-4B8C-83A1-F6EECF244321}">
                <p14:modId xmlns:p14="http://schemas.microsoft.com/office/powerpoint/2010/main" val="2073882891"/>
              </p:ext>
            </p:extLst>
          </p:nvPr>
        </p:nvGraphicFramePr>
        <p:xfrm>
          <a:off x="0" y="1343608"/>
          <a:ext cx="12192000" cy="5514390"/>
        </p:xfrm>
        <a:graphic>
          <a:graphicData uri="http://schemas.openxmlformats.org/drawingml/2006/table">
            <a:tbl>
              <a:tblPr/>
              <a:tblGrid>
                <a:gridCol w="4545106">
                  <a:extLst>
                    <a:ext uri="{9D8B030D-6E8A-4147-A177-3AD203B41FA5}">
                      <a16:colId xmlns:a16="http://schemas.microsoft.com/office/drawing/2014/main" val="2701575087"/>
                    </a:ext>
                  </a:extLst>
                </a:gridCol>
                <a:gridCol w="7646894">
                  <a:extLst>
                    <a:ext uri="{9D8B030D-6E8A-4147-A177-3AD203B41FA5}">
                      <a16:colId xmlns:a16="http://schemas.microsoft.com/office/drawing/2014/main" val="832343303"/>
                    </a:ext>
                  </a:extLst>
                </a:gridCol>
              </a:tblGrid>
              <a:tr h="1286691">
                <a:tc>
                  <a:txBody>
                    <a:bodyPr/>
                    <a:lstStyle/>
                    <a:p>
                      <a:pPr algn="just" rtl="0" fontAlgn="base"/>
                      <a:r>
                        <a:rPr lang="fr-BE" sz="2400" b="1" i="0">
                          <a:solidFill>
                            <a:schemeClr val="bg1"/>
                          </a:solidFill>
                          <a:effectLst/>
                          <a:latin typeface="+mn-lt"/>
                        </a:rPr>
                        <a:t>Caractère à inscrire en face du nom de l’électeur concerné </a:t>
                      </a:r>
                      <a:endParaRPr lang="fr-BE" sz="3600" b="1" i="0">
                        <a:solidFill>
                          <a:schemeClr val="bg1"/>
                        </a:solidFill>
                        <a:effectLst/>
                        <a:latin typeface="+mn-lt"/>
                      </a:endParaRPr>
                    </a:p>
                  </a:txBody>
                  <a:tcPr marL="87464" marR="87464" marT="43732" marB="43732">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FR" sz="2400" b="1" i="0">
                          <a:solidFill>
                            <a:schemeClr val="bg1"/>
                          </a:solidFill>
                          <a:effectLst/>
                          <a:latin typeface="+mn-lt"/>
                        </a:rPr>
                        <a:t>Motif</a:t>
                      </a:r>
                      <a:r>
                        <a:rPr lang="fr-FR" sz="2800" b="1" i="0">
                          <a:solidFill>
                            <a:schemeClr val="bg1"/>
                          </a:solidFill>
                          <a:effectLst/>
                          <a:latin typeface="+mn-lt"/>
                        </a:rPr>
                        <a:t> </a:t>
                      </a:r>
                      <a:endParaRPr lang="fr-FR" sz="4000" b="1" i="0">
                        <a:solidFill>
                          <a:schemeClr val="bg1"/>
                        </a:solidFill>
                        <a:effectLst/>
                        <a:latin typeface="+mn-lt"/>
                      </a:endParaRPr>
                    </a:p>
                  </a:txBody>
                  <a:tcPr marL="87464" marR="87464" marT="43732" marB="43732">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834418"/>
                  </a:ext>
                </a:extLst>
              </a:tr>
              <a:tr h="1654317">
                <a:tc>
                  <a:txBody>
                    <a:bodyPr/>
                    <a:lstStyle/>
                    <a:p>
                      <a:pPr algn="ctr" rtl="0" fontAlgn="base"/>
                      <a:r>
                        <a:rPr lang="fr-FR" sz="3200" b="1" i="0">
                          <a:solidFill>
                            <a:schemeClr val="bg1"/>
                          </a:solidFill>
                          <a:effectLst/>
                          <a:latin typeface="+mn-lt"/>
                        </a:rPr>
                        <a:t>P </a:t>
                      </a:r>
                      <a:r>
                        <a:rPr lang="fr-FR" sz="3200" b="1" i="0" err="1">
                          <a:solidFill>
                            <a:schemeClr val="bg1"/>
                          </a:solidFill>
                          <a:effectLst/>
                          <a:latin typeface="+mn-lt"/>
                        </a:rPr>
                        <a:t>P</a:t>
                      </a:r>
                      <a:r>
                        <a:rPr lang="fr-FR" sz="3200" b="1" i="0">
                          <a:solidFill>
                            <a:schemeClr val="bg1"/>
                          </a:solidFill>
                          <a:effectLst/>
                          <a:latin typeface="+mn-lt"/>
                        </a:rPr>
                        <a:t> </a:t>
                      </a: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BE" sz="2800" b="0" i="0">
                          <a:solidFill>
                            <a:schemeClr val="bg1"/>
                          </a:solidFill>
                          <a:effectLst/>
                          <a:latin typeface="+mn-lt"/>
                        </a:rPr>
                        <a:t>L’électeur a voté en personne tout en étant porteur d’une procuration pour le compte d’un autre électeur </a:t>
                      </a:r>
                      <a:endParaRPr lang="fr-BE" sz="4000" b="0" i="0">
                        <a:solidFill>
                          <a:schemeClr val="bg1"/>
                        </a:solidFill>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5236611"/>
                  </a:ext>
                </a:extLst>
              </a:tr>
              <a:tr h="1286691">
                <a:tc>
                  <a:txBody>
                    <a:bodyPr/>
                    <a:lstStyle/>
                    <a:p>
                      <a:pPr algn="ctr" rtl="0" fontAlgn="base"/>
                      <a:r>
                        <a:rPr lang="fr-FR" sz="3200" b="1" i="0">
                          <a:effectLst/>
                          <a:latin typeface="+mn-lt"/>
                        </a:rPr>
                        <a:t>AC</a:t>
                      </a:r>
                      <a:r>
                        <a:rPr lang="fr-FR" sz="3200" b="1" i="0">
                          <a:solidFill>
                            <a:srgbClr val="D13438"/>
                          </a:solidFill>
                          <a:effectLst/>
                          <a:latin typeface="+mn-lt"/>
                        </a:rPr>
                        <a:t> </a:t>
                      </a:r>
                      <a:endParaRPr lang="fr-FR" sz="3200" b="1" i="0">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fr-BE" sz="2800" b="0" i="0">
                          <a:effectLst/>
                          <a:latin typeface="+mn-lt"/>
                        </a:rPr>
                        <a:t>L’électeur a voté en personne mais a nécessité d’être accompagné dans l’isoloir</a:t>
                      </a:r>
                      <a:r>
                        <a:rPr lang="fr-BE" sz="2800" b="0" i="0">
                          <a:solidFill>
                            <a:srgbClr val="D13438"/>
                          </a:solidFill>
                          <a:effectLst/>
                          <a:latin typeface="+mn-lt"/>
                        </a:rPr>
                        <a:t> </a:t>
                      </a:r>
                      <a:endParaRPr lang="fr-BE" sz="4000" b="0" i="0">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85620273"/>
                  </a:ext>
                </a:extLst>
              </a:tr>
              <a:tr h="1286691">
                <a:tc>
                  <a:txBody>
                    <a:bodyPr/>
                    <a:lstStyle/>
                    <a:p>
                      <a:pPr algn="ctr" rtl="0" fontAlgn="base"/>
                      <a:r>
                        <a:rPr lang="fr-FR" sz="3200" b="1" i="0">
                          <a:solidFill>
                            <a:schemeClr val="bg1"/>
                          </a:solidFill>
                          <a:effectLst/>
                          <a:latin typeface="+mn-lt"/>
                        </a:rPr>
                        <a:t>A </a:t>
                      </a:r>
                      <a:endParaRPr lang="fr-FR" sz="4400" b="1" i="0">
                        <a:solidFill>
                          <a:schemeClr val="bg1"/>
                        </a:solidFill>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BE" sz="2800" b="0" i="0">
                          <a:solidFill>
                            <a:schemeClr val="bg1"/>
                          </a:solidFill>
                          <a:effectLst/>
                          <a:latin typeface="+mn-lt"/>
                        </a:rPr>
                        <a:t>L’électeur ne prend pas part au vote et est considéré comme absent </a:t>
                      </a:r>
                      <a:endParaRPr lang="fr-BE" sz="4000" b="0" i="0">
                        <a:solidFill>
                          <a:schemeClr val="bg1"/>
                        </a:solidFill>
                        <a:effectLst/>
                        <a:latin typeface="+mn-lt"/>
                      </a:endParaRPr>
                    </a:p>
                  </a:txBody>
                  <a:tcPr marL="87464" marR="87464" marT="43732" marB="43732"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4732932"/>
                  </a:ext>
                </a:extLst>
              </a:tr>
            </a:tbl>
          </a:graphicData>
        </a:graphic>
      </p:graphicFrame>
    </p:spTree>
    <p:extLst>
      <p:ext uri="{BB962C8B-B14F-4D97-AF65-F5344CB8AC3E}">
        <p14:creationId xmlns:p14="http://schemas.microsoft.com/office/powerpoint/2010/main" val="424102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9A89944-7B0C-2416-58FA-F77A7EDF3F05}"/>
              </a:ext>
            </a:extLst>
          </p:cNvPr>
          <p:cNvSpPr>
            <a:spLocks noGrp="1"/>
          </p:cNvSpPr>
          <p:nvPr>
            <p:ph type="body" idx="1"/>
          </p:nvPr>
        </p:nvSpPr>
        <p:spPr>
          <a:xfrm>
            <a:off x="639730" y="5141190"/>
            <a:ext cx="5426140" cy="1287971"/>
          </a:xfrm>
        </p:spPr>
        <p:txBody>
          <a:bodyPr/>
          <a:lstStyle/>
          <a:p>
            <a:r>
              <a:rPr lang="fr-BE"/>
              <a:t>Maintien de l’ordre et du respect du secret du vote</a:t>
            </a:r>
          </a:p>
          <a:p>
            <a:endParaRPr lang="fr-BE"/>
          </a:p>
        </p:txBody>
      </p:sp>
      <p:sp>
        <p:nvSpPr>
          <p:cNvPr id="3" name="Espace réservé du texte 2">
            <a:extLst>
              <a:ext uri="{FF2B5EF4-FFF2-40B4-BE49-F238E27FC236}">
                <a16:creationId xmlns:a16="http://schemas.microsoft.com/office/drawing/2014/main" id="{F5B241A0-C2D0-1589-E409-079468D6A0FC}"/>
              </a:ext>
            </a:extLst>
          </p:cNvPr>
          <p:cNvSpPr>
            <a:spLocks noGrp="1"/>
          </p:cNvSpPr>
          <p:nvPr>
            <p:ph type="body" idx="11"/>
          </p:nvPr>
        </p:nvSpPr>
        <p:spPr>
          <a:xfrm>
            <a:off x="6286501" y="5141190"/>
            <a:ext cx="5829300" cy="1570954"/>
          </a:xfrm>
        </p:spPr>
        <p:txBody>
          <a:bodyPr>
            <a:normAutofit/>
          </a:bodyPr>
          <a:lstStyle/>
          <a:p>
            <a:r>
              <a:rPr lang="fr-BE" sz="2800"/>
              <a:t>Veiller à ce qu’aucun objet suspect (sac ou autre) ne soit abandonné dans votre bureau par un électeur</a:t>
            </a:r>
            <a:endParaRPr lang="fr-BE"/>
          </a:p>
        </p:txBody>
      </p:sp>
      <p:sp>
        <p:nvSpPr>
          <p:cNvPr id="4" name="Titre 3">
            <a:extLst>
              <a:ext uri="{FF2B5EF4-FFF2-40B4-BE49-F238E27FC236}">
                <a16:creationId xmlns:a16="http://schemas.microsoft.com/office/drawing/2014/main" id="{F0AAF77C-C210-DCB5-45B2-BC350FF49404}"/>
              </a:ext>
            </a:extLst>
          </p:cNvPr>
          <p:cNvSpPr>
            <a:spLocks noGrp="1"/>
          </p:cNvSpPr>
          <p:nvPr>
            <p:ph type="title"/>
          </p:nvPr>
        </p:nvSpPr>
        <p:spPr/>
        <p:txBody>
          <a:bodyPr>
            <a:normAutofit/>
          </a:bodyPr>
          <a:lstStyle/>
          <a:p>
            <a:r>
              <a:rPr lang="fr-BE"/>
              <a:t>Police du local</a:t>
            </a:r>
          </a:p>
        </p:txBody>
      </p:sp>
      <p:pic>
        <p:nvPicPr>
          <p:cNvPr id="9" name="Espace réservé de l'image en ligne 8" descr="Homme policier avec un remplissage uni">
            <a:extLst>
              <a:ext uri="{FF2B5EF4-FFF2-40B4-BE49-F238E27FC236}">
                <a16:creationId xmlns:a16="http://schemas.microsoft.com/office/drawing/2014/main" id="{4C6E433A-38C6-3DE6-52CA-152990247169}"/>
              </a:ext>
            </a:extLst>
          </p:cNvPr>
          <p:cNvPicPr>
            <a:picLocks noGrp="1" noChangeAspect="1"/>
          </p:cNvPicPr>
          <p:nvPr>
            <p:ph type="clipArt"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3625" y="2305050"/>
            <a:ext cx="2038350" cy="2038350"/>
          </a:xfrm>
        </p:spPr>
      </p:pic>
      <p:pic>
        <p:nvPicPr>
          <p:cNvPr id="11" name="Espace réservé de l'image en ligne 10" descr="Sac à dos avec un remplissage uni">
            <a:extLst>
              <a:ext uri="{FF2B5EF4-FFF2-40B4-BE49-F238E27FC236}">
                <a16:creationId xmlns:a16="http://schemas.microsoft.com/office/drawing/2014/main" id="{5DCCDB41-2B33-4899-6BF0-B0EDBCDF611D}"/>
              </a:ext>
            </a:extLst>
          </p:cNvPr>
          <p:cNvPicPr>
            <a:picLocks noGrp="1" noChangeAspect="1"/>
          </p:cNvPicPr>
          <p:nvPr>
            <p:ph type="clipArt" sz="quarter" idx="1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0027" y="2305050"/>
            <a:ext cx="2038350" cy="2038350"/>
          </a:xfrm>
        </p:spPr>
      </p:pic>
      <p:sp>
        <p:nvSpPr>
          <p:cNvPr id="7" name="Espace réservé du numéro de diapositive 6">
            <a:extLst>
              <a:ext uri="{FF2B5EF4-FFF2-40B4-BE49-F238E27FC236}">
                <a16:creationId xmlns:a16="http://schemas.microsoft.com/office/drawing/2014/main" id="{73AFFCF2-CD9D-1F66-515D-BF6C69CD2165}"/>
              </a:ext>
            </a:extLst>
          </p:cNvPr>
          <p:cNvSpPr>
            <a:spLocks noGrp="1"/>
          </p:cNvSpPr>
          <p:nvPr>
            <p:ph type="sldNum" sz="quarter" idx="4"/>
          </p:nvPr>
        </p:nvSpPr>
        <p:spPr/>
        <p:txBody>
          <a:bodyPr/>
          <a:lstStyle/>
          <a:p>
            <a:fld id="{B310C148-1F61-5E4B-832C-FF724BEAA9FC}" type="slidenum">
              <a:rPr lang="fr-FR" smtClean="0"/>
              <a:pPr/>
              <a:t>21</a:t>
            </a:fld>
            <a:endParaRPr lang="fr-FR"/>
          </a:p>
        </p:txBody>
      </p:sp>
    </p:spTree>
    <p:extLst>
      <p:ext uri="{BB962C8B-B14F-4D97-AF65-F5344CB8AC3E}">
        <p14:creationId xmlns:p14="http://schemas.microsoft.com/office/powerpoint/2010/main" val="39470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8879">
            <a:alpha val="5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5DA1-91F2-4B75-A0CA-38D2C92740A0}"/>
              </a:ext>
            </a:extLst>
          </p:cNvPr>
          <p:cNvSpPr>
            <a:spLocks noGrp="1"/>
          </p:cNvSpPr>
          <p:nvPr>
            <p:ph type="title"/>
          </p:nvPr>
        </p:nvSpPr>
        <p:spPr>
          <a:xfrm>
            <a:off x="428238" y="1709683"/>
            <a:ext cx="3432562" cy="3438633"/>
          </a:xfrm>
        </p:spPr>
        <p:txBody>
          <a:bodyPr>
            <a:normAutofit/>
          </a:bodyPr>
          <a:lstStyle/>
          <a:p>
            <a:r>
              <a:rPr lang="fr-BE" sz="4400"/>
              <a:t>Au moin</a:t>
            </a:r>
            <a:r>
              <a:rPr lang="fr-BE"/>
              <a:t>s un isoloir aménagé par bureau de vote</a:t>
            </a:r>
            <a:endParaRPr lang="fr-BE" sz="3600" b="0">
              <a:solidFill>
                <a:srgbClr val="921A68"/>
              </a:solidFill>
              <a:latin typeface="Avenir Next LT Pro" panose="020B0504020202020204" pitchFamily="34" charset="77"/>
            </a:endParaRPr>
          </a:p>
        </p:txBody>
      </p:sp>
      <p:sp>
        <p:nvSpPr>
          <p:cNvPr id="3" name="Espace réservé du numéro de diapositive 2">
            <a:extLst>
              <a:ext uri="{FF2B5EF4-FFF2-40B4-BE49-F238E27FC236}">
                <a16:creationId xmlns:a16="http://schemas.microsoft.com/office/drawing/2014/main" id="{77C84E4D-748F-BE4B-B548-C58E4D514C60}"/>
              </a:ext>
            </a:extLst>
          </p:cNvPr>
          <p:cNvSpPr>
            <a:spLocks noGrp="1"/>
          </p:cNvSpPr>
          <p:nvPr>
            <p:ph type="sldNum" sz="quarter" idx="4"/>
          </p:nvPr>
        </p:nvSpPr>
        <p:spPr/>
        <p:txBody>
          <a:bodyPr/>
          <a:lstStyle/>
          <a:p>
            <a:fld id="{B310C148-1F61-5E4B-832C-FF724BEAA9FC}" type="slidenum">
              <a:rPr lang="fr-FR" smtClean="0"/>
              <a:pPr/>
              <a:t>22</a:t>
            </a:fld>
            <a:endParaRPr lang="fr-FR"/>
          </a:p>
        </p:txBody>
      </p:sp>
      <p:pic>
        <p:nvPicPr>
          <p:cNvPr id="10" name="Espace réservé pour une image  9" descr="Une image contenant roue, pneu, fauteuil roulant, charrette&#10;&#10;Description générée automatiquement">
            <a:extLst>
              <a:ext uri="{FF2B5EF4-FFF2-40B4-BE49-F238E27FC236}">
                <a16:creationId xmlns:a16="http://schemas.microsoft.com/office/drawing/2014/main" id="{E758C401-5221-CBFA-0CB2-136A81ED857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545" b="21545"/>
          <a:stretch>
            <a:fillRect/>
          </a:stretch>
        </p:blipFill>
        <p:spPr/>
      </p:pic>
    </p:spTree>
    <p:extLst>
      <p:ext uri="{BB962C8B-B14F-4D97-AF65-F5344CB8AC3E}">
        <p14:creationId xmlns:p14="http://schemas.microsoft.com/office/powerpoint/2010/main" val="80837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1EA5B-0DF7-B3CB-5275-09455B926EFF}"/>
              </a:ext>
            </a:extLst>
          </p:cNvPr>
          <p:cNvSpPr>
            <a:spLocks noGrp="1"/>
          </p:cNvSpPr>
          <p:nvPr>
            <p:ph type="title"/>
          </p:nvPr>
        </p:nvSpPr>
        <p:spPr/>
        <p:txBody>
          <a:bodyPr>
            <a:normAutofit fontScale="90000"/>
          </a:bodyPr>
          <a:lstStyle/>
          <a:p>
            <a:r>
              <a:rPr lang="fr-BE"/>
              <a:t>Une chaise est mise à la disposition des personnes à mobilité réduite n'utilisant pas un fauteuil roulant. </a:t>
            </a:r>
          </a:p>
        </p:txBody>
      </p:sp>
      <p:pic>
        <p:nvPicPr>
          <p:cNvPr id="6" name="Espace réservé pour une image  5" descr="Une image contenant habits, personne, homme, chaussures&#10;&#10;Description générée automatiquement">
            <a:extLst>
              <a:ext uri="{FF2B5EF4-FFF2-40B4-BE49-F238E27FC236}">
                <a16:creationId xmlns:a16="http://schemas.microsoft.com/office/drawing/2014/main" id="{A1750012-BAAC-CA3D-1942-051AA64AE0F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545" b="21545"/>
          <a:stretch>
            <a:fillRect/>
          </a:stretch>
        </p:blipFill>
        <p:spPr/>
      </p:pic>
      <p:sp>
        <p:nvSpPr>
          <p:cNvPr id="4" name="Espace réservé du numéro de diapositive 3">
            <a:extLst>
              <a:ext uri="{FF2B5EF4-FFF2-40B4-BE49-F238E27FC236}">
                <a16:creationId xmlns:a16="http://schemas.microsoft.com/office/drawing/2014/main" id="{8EA326A4-B8CC-1F09-C23F-8F0E3AB17C96}"/>
              </a:ext>
            </a:extLst>
          </p:cNvPr>
          <p:cNvSpPr>
            <a:spLocks noGrp="1"/>
          </p:cNvSpPr>
          <p:nvPr>
            <p:ph type="sldNum" sz="quarter" idx="4"/>
          </p:nvPr>
        </p:nvSpPr>
        <p:spPr/>
        <p:txBody>
          <a:bodyPr/>
          <a:lstStyle/>
          <a:p>
            <a:fld id="{B310C148-1F61-5E4B-832C-FF724BEAA9FC}" type="slidenum">
              <a:rPr lang="fr-FR" smtClean="0"/>
              <a:pPr/>
              <a:t>23</a:t>
            </a:fld>
            <a:endParaRPr lang="fr-FR"/>
          </a:p>
        </p:txBody>
      </p:sp>
    </p:spTree>
    <p:extLst>
      <p:ext uri="{BB962C8B-B14F-4D97-AF65-F5344CB8AC3E}">
        <p14:creationId xmlns:p14="http://schemas.microsoft.com/office/powerpoint/2010/main" val="258944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748097-34D2-94B5-5085-820F3195B3D8}"/>
              </a:ext>
            </a:extLst>
          </p:cNvPr>
          <p:cNvSpPr>
            <a:spLocks noGrp="1"/>
          </p:cNvSpPr>
          <p:nvPr>
            <p:ph type="body" idx="1"/>
          </p:nvPr>
        </p:nvSpPr>
        <p:spPr>
          <a:xfrm>
            <a:off x="231710" y="5141190"/>
            <a:ext cx="5421301" cy="1483728"/>
          </a:xfrm>
        </p:spPr>
        <p:txBody>
          <a:bodyPr>
            <a:normAutofit fontScale="62500" lnSpcReduction="20000"/>
          </a:bodyPr>
          <a:lstStyle/>
          <a:p>
            <a:pPr algn="just">
              <a:lnSpc>
                <a:spcPct val="120000"/>
              </a:lnSpc>
            </a:pPr>
            <a:r>
              <a:rPr lang="fr-BE" sz="2800"/>
              <a:t>Si, par suite d'un handicap physique, mental ou sensoriel, un électeur est dans l'impossibilité de se rendre seul dans l'isoloir ou d'exprimer lui-même son vote, il peut se faire accompagner d’un électeur de son choix.</a:t>
            </a:r>
            <a:endParaRPr lang="fr-BE"/>
          </a:p>
        </p:txBody>
      </p:sp>
      <p:sp>
        <p:nvSpPr>
          <p:cNvPr id="3" name="Espace réservé du texte 2">
            <a:extLst>
              <a:ext uri="{FF2B5EF4-FFF2-40B4-BE49-F238E27FC236}">
                <a16:creationId xmlns:a16="http://schemas.microsoft.com/office/drawing/2014/main" id="{98D25FEC-28A5-5684-6C84-ED65163BCF56}"/>
              </a:ext>
            </a:extLst>
          </p:cNvPr>
          <p:cNvSpPr>
            <a:spLocks noGrp="1"/>
          </p:cNvSpPr>
          <p:nvPr>
            <p:ph type="body" idx="11"/>
          </p:nvPr>
        </p:nvSpPr>
        <p:spPr>
          <a:xfrm>
            <a:off x="6096001" y="5141189"/>
            <a:ext cx="5864290" cy="1483727"/>
          </a:xfrm>
        </p:spPr>
        <p:txBody>
          <a:bodyPr>
            <a:normAutofit fontScale="70000" lnSpcReduction="20000"/>
          </a:bodyPr>
          <a:lstStyle/>
          <a:p>
            <a:pPr algn="just">
              <a:lnSpc>
                <a:spcPct val="120000"/>
              </a:lnSpc>
            </a:pPr>
            <a:r>
              <a:rPr lang="fr-BE"/>
              <a:t>En cas de doute sur la probité de l’accompagnant, le bureau statue.</a:t>
            </a:r>
          </a:p>
          <a:p>
            <a:pPr algn="just">
              <a:lnSpc>
                <a:spcPct val="120000"/>
              </a:lnSpc>
            </a:pPr>
            <a:r>
              <a:rPr lang="fr-BE"/>
              <a:t>Dans tous les cas, les personnes et la décision sont inscrites au procès-verbal.</a:t>
            </a:r>
          </a:p>
        </p:txBody>
      </p:sp>
      <p:sp>
        <p:nvSpPr>
          <p:cNvPr id="4" name="Titre 3">
            <a:extLst>
              <a:ext uri="{FF2B5EF4-FFF2-40B4-BE49-F238E27FC236}">
                <a16:creationId xmlns:a16="http://schemas.microsoft.com/office/drawing/2014/main" id="{BDDF5E85-19F9-25E4-0395-91D7212AC64F}"/>
              </a:ext>
            </a:extLst>
          </p:cNvPr>
          <p:cNvSpPr>
            <a:spLocks noGrp="1"/>
          </p:cNvSpPr>
          <p:nvPr>
            <p:ph type="title"/>
          </p:nvPr>
        </p:nvSpPr>
        <p:spPr/>
        <p:txBody>
          <a:bodyPr/>
          <a:lstStyle/>
          <a:p>
            <a:r>
              <a:rPr lang="fr-BE"/>
              <a:t>Assistance à un électeur</a:t>
            </a:r>
          </a:p>
        </p:txBody>
      </p:sp>
      <p:pic>
        <p:nvPicPr>
          <p:cNvPr id="19" name="Espace réservé de l'image en ligne 18" descr="Machine à écrire avec un remplissage uni">
            <a:extLst>
              <a:ext uri="{FF2B5EF4-FFF2-40B4-BE49-F238E27FC236}">
                <a16:creationId xmlns:a16="http://schemas.microsoft.com/office/drawing/2014/main" id="{2C722794-1AC5-EEE2-83ED-697D296D16BA}"/>
              </a:ext>
            </a:extLst>
          </p:cNvPr>
          <p:cNvPicPr>
            <a:picLocks noGrp="1" noChangeAspect="1"/>
          </p:cNvPicPr>
          <p:nvPr>
            <p:ph type="clipArt"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0500" y="2438400"/>
            <a:ext cx="1992406" cy="1992406"/>
          </a:xfrm>
        </p:spPr>
      </p:pic>
      <p:sp>
        <p:nvSpPr>
          <p:cNvPr id="7" name="Espace réservé du numéro de diapositive 6">
            <a:extLst>
              <a:ext uri="{FF2B5EF4-FFF2-40B4-BE49-F238E27FC236}">
                <a16:creationId xmlns:a16="http://schemas.microsoft.com/office/drawing/2014/main" id="{DF37D026-EF01-7FB5-6768-236ECBE58049}"/>
              </a:ext>
            </a:extLst>
          </p:cNvPr>
          <p:cNvSpPr>
            <a:spLocks noGrp="1"/>
          </p:cNvSpPr>
          <p:nvPr>
            <p:ph type="sldNum" sz="quarter" idx="4"/>
          </p:nvPr>
        </p:nvSpPr>
        <p:spPr/>
        <p:txBody>
          <a:bodyPr/>
          <a:lstStyle/>
          <a:p>
            <a:fld id="{B310C148-1F61-5E4B-832C-FF724BEAA9FC}" type="slidenum">
              <a:rPr lang="fr-FR" smtClean="0"/>
              <a:pPr/>
              <a:t>24</a:t>
            </a:fld>
            <a:endParaRPr lang="fr-FR"/>
          </a:p>
        </p:txBody>
      </p:sp>
      <p:pic>
        <p:nvPicPr>
          <p:cNvPr id="17" name="Espace réservé de l'image en ligne 16" descr="Questions avec un remplissage uni">
            <a:extLst>
              <a:ext uri="{FF2B5EF4-FFF2-40B4-BE49-F238E27FC236}">
                <a16:creationId xmlns:a16="http://schemas.microsoft.com/office/drawing/2014/main" id="{27D1BE5D-1FFD-5E12-ECB1-3189AFA4C21F}"/>
              </a:ext>
            </a:extLst>
          </p:cNvPr>
          <p:cNvPicPr>
            <a:picLocks noGrp="1" noChangeAspect="1"/>
          </p:cNvPicPr>
          <p:nvPr>
            <p:ph type="clipArt" sz="quarter" idx="1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0300" y="2438400"/>
            <a:ext cx="1992406" cy="1992406"/>
          </a:xfrm>
        </p:spPr>
      </p:pic>
    </p:spTree>
    <p:extLst>
      <p:ext uri="{BB962C8B-B14F-4D97-AF65-F5344CB8AC3E}">
        <p14:creationId xmlns:p14="http://schemas.microsoft.com/office/powerpoint/2010/main" val="322645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ACD54-9BFC-EBAF-EEC3-722B18867FF6}"/>
              </a:ext>
            </a:extLst>
          </p:cNvPr>
          <p:cNvSpPr>
            <a:spLocks noGrp="1"/>
          </p:cNvSpPr>
          <p:nvPr>
            <p:ph type="title"/>
          </p:nvPr>
        </p:nvSpPr>
        <p:spPr/>
        <p:txBody>
          <a:bodyPr>
            <a:normAutofit fontScale="90000"/>
          </a:bodyPr>
          <a:lstStyle/>
          <a:p>
            <a:r>
              <a:rPr lang="fr-BE"/>
              <a:t>Un électeur ne peut être accompagnant que d’une seule personne</a:t>
            </a:r>
          </a:p>
        </p:txBody>
      </p:sp>
      <p:sp>
        <p:nvSpPr>
          <p:cNvPr id="3" name="Espace réservé du texte 2">
            <a:extLst>
              <a:ext uri="{FF2B5EF4-FFF2-40B4-BE49-F238E27FC236}">
                <a16:creationId xmlns:a16="http://schemas.microsoft.com/office/drawing/2014/main" id="{72175BDE-9BD3-5D0B-80D6-A90B68BB60DC}"/>
              </a:ext>
            </a:extLst>
          </p:cNvPr>
          <p:cNvSpPr>
            <a:spLocks noGrp="1"/>
          </p:cNvSpPr>
          <p:nvPr>
            <p:ph type="body" idx="1"/>
          </p:nvPr>
        </p:nvSpPr>
        <p:spPr/>
        <p:txBody>
          <a:bodyPr/>
          <a:lstStyle/>
          <a:p>
            <a:r>
              <a:rPr lang="fr-BE">
                <a:latin typeface="Avenir Next LT Pro"/>
              </a:rPr>
              <a:t>Seul le président du bureau de vote (ou celui/celle qu’il délègue) peut accompagner les électeurs qui en font la demande sans limite.</a:t>
            </a:r>
            <a:endParaRPr lang="fr-BE"/>
          </a:p>
        </p:txBody>
      </p:sp>
      <p:pic>
        <p:nvPicPr>
          <p:cNvPr id="7" name="Espace réservé de l'image en ligne 6" descr="Deux hommes avec un remplissage uni">
            <a:extLst>
              <a:ext uri="{FF2B5EF4-FFF2-40B4-BE49-F238E27FC236}">
                <a16:creationId xmlns:a16="http://schemas.microsoft.com/office/drawing/2014/main" id="{B38FBB3F-F8F7-C98B-B31D-14948BFD51FF}"/>
              </a:ext>
            </a:extLst>
          </p:cNvPr>
          <p:cNvPicPr>
            <a:picLocks noGrp="1" noChangeAspect="1"/>
          </p:cNvPicPr>
          <p:nvPr>
            <p:ph type="clipArt"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6217" y="1577630"/>
            <a:ext cx="1152940" cy="1152940"/>
          </a:xfrm>
        </p:spPr>
      </p:pic>
      <p:sp>
        <p:nvSpPr>
          <p:cNvPr id="5" name="Espace réservé du numéro de diapositive 4">
            <a:extLst>
              <a:ext uri="{FF2B5EF4-FFF2-40B4-BE49-F238E27FC236}">
                <a16:creationId xmlns:a16="http://schemas.microsoft.com/office/drawing/2014/main" id="{2E36A629-0643-A688-1A84-FC1B6CA6F0F8}"/>
              </a:ext>
            </a:extLst>
          </p:cNvPr>
          <p:cNvSpPr>
            <a:spLocks noGrp="1"/>
          </p:cNvSpPr>
          <p:nvPr>
            <p:ph type="sldNum" sz="quarter" idx="4"/>
          </p:nvPr>
        </p:nvSpPr>
        <p:spPr/>
        <p:txBody>
          <a:bodyPr/>
          <a:lstStyle/>
          <a:p>
            <a:fld id="{B310C148-1F61-5E4B-832C-FF724BEAA9FC}" type="slidenum">
              <a:rPr lang="fr-FR" smtClean="0"/>
              <a:pPr/>
              <a:t>25</a:t>
            </a:fld>
            <a:endParaRPr lang="fr-FR"/>
          </a:p>
        </p:txBody>
      </p:sp>
    </p:spTree>
    <p:extLst>
      <p:ext uri="{BB962C8B-B14F-4D97-AF65-F5344CB8AC3E}">
        <p14:creationId xmlns:p14="http://schemas.microsoft.com/office/powerpoint/2010/main" val="1009647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B9974-BB5B-D593-E4A6-0F59FFA29E28}"/>
              </a:ext>
            </a:extLst>
          </p:cNvPr>
          <p:cNvSpPr>
            <a:spLocks noGrp="1"/>
          </p:cNvSpPr>
          <p:nvPr>
            <p:ph type="title"/>
          </p:nvPr>
        </p:nvSpPr>
        <p:spPr/>
        <p:txBody>
          <a:bodyPr/>
          <a:lstStyle/>
          <a:p>
            <a:r>
              <a:rPr lang="fr-BE"/>
              <a:t>Sont concernées par l’assistance au vote :</a:t>
            </a:r>
          </a:p>
        </p:txBody>
      </p:sp>
      <p:sp>
        <p:nvSpPr>
          <p:cNvPr id="3" name="Espace réservé du texte 2">
            <a:extLst>
              <a:ext uri="{FF2B5EF4-FFF2-40B4-BE49-F238E27FC236}">
                <a16:creationId xmlns:a16="http://schemas.microsoft.com/office/drawing/2014/main" id="{9E4BF341-DD74-F9B5-E2BF-344E02905F13}"/>
              </a:ext>
            </a:extLst>
          </p:cNvPr>
          <p:cNvSpPr>
            <a:spLocks noGrp="1"/>
          </p:cNvSpPr>
          <p:nvPr>
            <p:ph type="body" idx="1"/>
          </p:nvPr>
        </p:nvSpPr>
        <p:spPr/>
        <p:txBody>
          <a:bodyPr/>
          <a:lstStyle/>
          <a:p>
            <a:r>
              <a:rPr lang="fr-BE" sz="3200"/>
              <a:t>Les personnes à mobilité réduite</a:t>
            </a:r>
            <a:endParaRPr lang="fr-BE"/>
          </a:p>
        </p:txBody>
      </p:sp>
      <p:pic>
        <p:nvPicPr>
          <p:cNvPr id="7" name="Espace réservé de l'image en ligne 6" descr="Personne en fauteuil roulant avec un remplissage uni">
            <a:extLst>
              <a:ext uri="{FF2B5EF4-FFF2-40B4-BE49-F238E27FC236}">
                <a16:creationId xmlns:a16="http://schemas.microsoft.com/office/drawing/2014/main" id="{9DDEB6BC-A5CE-1C3A-6747-B5D1331C3590}"/>
              </a:ext>
            </a:extLst>
          </p:cNvPr>
          <p:cNvPicPr>
            <a:picLocks noGrp="1" noChangeAspect="1"/>
          </p:cNvPicPr>
          <p:nvPr>
            <p:ph type="clipArt"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9481" y="1550894"/>
            <a:ext cx="1225084" cy="1225084"/>
          </a:xfrm>
        </p:spPr>
      </p:pic>
      <p:sp>
        <p:nvSpPr>
          <p:cNvPr id="5" name="Espace réservé du numéro de diapositive 4">
            <a:extLst>
              <a:ext uri="{FF2B5EF4-FFF2-40B4-BE49-F238E27FC236}">
                <a16:creationId xmlns:a16="http://schemas.microsoft.com/office/drawing/2014/main" id="{60B9C76B-F1CD-4D4E-B594-E62803625631}"/>
              </a:ext>
            </a:extLst>
          </p:cNvPr>
          <p:cNvSpPr>
            <a:spLocks noGrp="1"/>
          </p:cNvSpPr>
          <p:nvPr>
            <p:ph type="sldNum" sz="quarter" idx="4"/>
          </p:nvPr>
        </p:nvSpPr>
        <p:spPr/>
        <p:txBody>
          <a:bodyPr/>
          <a:lstStyle/>
          <a:p>
            <a:fld id="{B310C148-1F61-5E4B-832C-FF724BEAA9FC}" type="slidenum">
              <a:rPr lang="fr-FR" smtClean="0"/>
              <a:pPr/>
              <a:t>26</a:t>
            </a:fld>
            <a:endParaRPr lang="fr-FR"/>
          </a:p>
        </p:txBody>
      </p:sp>
    </p:spTree>
    <p:extLst>
      <p:ext uri="{BB962C8B-B14F-4D97-AF65-F5344CB8AC3E}">
        <p14:creationId xmlns:p14="http://schemas.microsoft.com/office/powerpoint/2010/main" val="321498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D29D7-5D2B-A045-B250-9A9A49D75D42}"/>
              </a:ext>
            </a:extLst>
          </p:cNvPr>
          <p:cNvSpPr>
            <a:spLocks noGrp="1"/>
          </p:cNvSpPr>
          <p:nvPr>
            <p:ph type="title"/>
          </p:nvPr>
        </p:nvSpPr>
        <p:spPr>
          <a:xfrm>
            <a:off x="0" y="398313"/>
            <a:ext cx="12191999" cy="1233263"/>
          </a:xfrm>
        </p:spPr>
        <p:txBody>
          <a:bodyPr>
            <a:normAutofit fontScale="90000"/>
          </a:bodyPr>
          <a:lstStyle/>
          <a:p>
            <a:r>
              <a:rPr lang="fr-BE"/>
              <a:t>Sont également concernées par l’assistance au vote les personnes qui connaissent des difficultés :</a:t>
            </a:r>
          </a:p>
        </p:txBody>
      </p:sp>
      <p:sp>
        <p:nvSpPr>
          <p:cNvPr id="3" name="Espace réservé du texte 2">
            <a:extLst>
              <a:ext uri="{FF2B5EF4-FFF2-40B4-BE49-F238E27FC236}">
                <a16:creationId xmlns:a16="http://schemas.microsoft.com/office/drawing/2014/main" id="{F3793181-07FE-5C3B-46A3-909CCB05625B}"/>
              </a:ext>
            </a:extLst>
          </p:cNvPr>
          <p:cNvSpPr>
            <a:spLocks noGrp="1"/>
          </p:cNvSpPr>
          <p:nvPr>
            <p:ph type="body" idx="1"/>
          </p:nvPr>
        </p:nvSpPr>
        <p:spPr>
          <a:xfrm>
            <a:off x="0" y="4725666"/>
            <a:ext cx="3033792" cy="2132334"/>
          </a:xfrm>
        </p:spPr>
        <p:txBody>
          <a:bodyPr>
            <a:normAutofit fontScale="92500" lnSpcReduction="10000"/>
          </a:bodyPr>
          <a:lstStyle/>
          <a:p>
            <a:r>
              <a:rPr lang="fr-BE"/>
              <a:t>Dans le domaine du fonctionnement physique, mental, sensoriel ou de l’apprentissage</a:t>
            </a:r>
          </a:p>
        </p:txBody>
      </p:sp>
      <p:sp>
        <p:nvSpPr>
          <p:cNvPr id="4" name="Espace réservé du texte 3">
            <a:extLst>
              <a:ext uri="{FF2B5EF4-FFF2-40B4-BE49-F238E27FC236}">
                <a16:creationId xmlns:a16="http://schemas.microsoft.com/office/drawing/2014/main" id="{619EBEB4-0847-4535-B2F8-25DAF9167FA4}"/>
              </a:ext>
            </a:extLst>
          </p:cNvPr>
          <p:cNvSpPr>
            <a:spLocks noGrp="1"/>
          </p:cNvSpPr>
          <p:nvPr>
            <p:ph type="body" idx="11"/>
          </p:nvPr>
        </p:nvSpPr>
        <p:spPr/>
        <p:txBody>
          <a:bodyPr/>
          <a:lstStyle/>
          <a:p>
            <a:r>
              <a:rPr lang="fr-BE"/>
              <a:t>D’ordre psychique</a:t>
            </a:r>
          </a:p>
        </p:txBody>
      </p:sp>
      <p:sp>
        <p:nvSpPr>
          <p:cNvPr id="5" name="Espace réservé du texte 4">
            <a:extLst>
              <a:ext uri="{FF2B5EF4-FFF2-40B4-BE49-F238E27FC236}">
                <a16:creationId xmlns:a16="http://schemas.microsoft.com/office/drawing/2014/main" id="{BE34C274-861B-9AE0-9239-F94608041187}"/>
              </a:ext>
            </a:extLst>
          </p:cNvPr>
          <p:cNvSpPr>
            <a:spLocks noGrp="1"/>
          </p:cNvSpPr>
          <p:nvPr>
            <p:ph type="body" idx="13"/>
          </p:nvPr>
        </p:nvSpPr>
        <p:spPr>
          <a:xfrm>
            <a:off x="6304703" y="4725666"/>
            <a:ext cx="2616386" cy="2132334"/>
          </a:xfrm>
        </p:spPr>
        <p:txBody>
          <a:bodyPr>
            <a:normAutofit/>
          </a:bodyPr>
          <a:lstStyle/>
          <a:p>
            <a:r>
              <a:rPr lang="fr-BE"/>
              <a:t>Par suite d'une maladie chronique ou dégénérative</a:t>
            </a:r>
          </a:p>
        </p:txBody>
      </p:sp>
      <p:sp>
        <p:nvSpPr>
          <p:cNvPr id="6" name="Espace réservé du texte 5">
            <a:extLst>
              <a:ext uri="{FF2B5EF4-FFF2-40B4-BE49-F238E27FC236}">
                <a16:creationId xmlns:a16="http://schemas.microsoft.com/office/drawing/2014/main" id="{B122CB60-06EB-6FB9-149F-2C14D1897FCF}"/>
              </a:ext>
            </a:extLst>
          </p:cNvPr>
          <p:cNvSpPr>
            <a:spLocks noGrp="1"/>
          </p:cNvSpPr>
          <p:nvPr>
            <p:ph type="body" idx="15"/>
          </p:nvPr>
        </p:nvSpPr>
        <p:spPr>
          <a:xfrm>
            <a:off x="8921089" y="4725665"/>
            <a:ext cx="3270911" cy="2132335"/>
          </a:xfrm>
        </p:spPr>
        <p:txBody>
          <a:bodyPr>
            <a:normAutofit fontScale="85000" lnSpcReduction="20000"/>
          </a:bodyPr>
          <a:lstStyle/>
          <a:p>
            <a:r>
              <a:rPr lang="fr-BE"/>
              <a:t>Dont la langue maternelle n’est pas une des langues nationales, quand cela a pour conséquence des difficultés de lecture</a:t>
            </a:r>
          </a:p>
        </p:txBody>
      </p:sp>
      <p:pic>
        <p:nvPicPr>
          <p:cNvPr id="15" name="Espace réservé de l'image en ligne 14" descr="Cerveau droit et gauche contour">
            <a:extLst>
              <a:ext uri="{FF2B5EF4-FFF2-40B4-BE49-F238E27FC236}">
                <a16:creationId xmlns:a16="http://schemas.microsoft.com/office/drawing/2014/main" id="{EDA8DDBA-4938-26C0-EBFC-9E52F41EED80}"/>
              </a:ext>
            </a:extLst>
          </p:cNvPr>
          <p:cNvPicPr>
            <a:picLocks noGrp="1" noChangeAspect="1"/>
          </p:cNvPicPr>
          <p:nvPr>
            <p:ph type="clipArt"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797" y="2689410"/>
            <a:ext cx="1460173" cy="1460173"/>
          </a:xfrm>
        </p:spPr>
      </p:pic>
      <p:pic>
        <p:nvPicPr>
          <p:cNvPr id="13" name="Espace réservé de l'image en ligne 12" descr="Santé mentale avec un remplissage uni">
            <a:extLst>
              <a:ext uri="{FF2B5EF4-FFF2-40B4-BE49-F238E27FC236}">
                <a16:creationId xmlns:a16="http://schemas.microsoft.com/office/drawing/2014/main" id="{C7FDA211-2916-CF88-4524-8659D289431F}"/>
              </a:ext>
            </a:extLst>
          </p:cNvPr>
          <p:cNvPicPr>
            <a:picLocks noGrp="1" noChangeAspect="1"/>
          </p:cNvPicPr>
          <p:nvPr>
            <p:ph type="clipArt" sz="quarter" idx="16"/>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37967" y="2689411"/>
            <a:ext cx="1460173" cy="1460173"/>
          </a:xfrm>
        </p:spPr>
      </p:pic>
      <p:pic>
        <p:nvPicPr>
          <p:cNvPr id="17" name="Espace réservé de l'image en ligne 16" descr="Immunité contour">
            <a:extLst>
              <a:ext uri="{FF2B5EF4-FFF2-40B4-BE49-F238E27FC236}">
                <a16:creationId xmlns:a16="http://schemas.microsoft.com/office/drawing/2014/main" id="{8A7A3A74-E072-5FB5-6A60-74C2B6E966A9}"/>
              </a:ext>
            </a:extLst>
          </p:cNvPr>
          <p:cNvPicPr>
            <a:picLocks noGrp="1" noChangeAspect="1"/>
          </p:cNvPicPr>
          <p:nvPr>
            <p:ph type="clipArt" sz="quarter" idx="17"/>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3862" y="2664762"/>
            <a:ext cx="1460173" cy="1460173"/>
          </a:xfrm>
        </p:spPr>
      </p:pic>
      <p:pic>
        <p:nvPicPr>
          <p:cNvPr id="19" name="Espace réservé de l'image en ligne 18" descr="Bulle de discussion avec un remplissage uni">
            <a:extLst>
              <a:ext uri="{FF2B5EF4-FFF2-40B4-BE49-F238E27FC236}">
                <a16:creationId xmlns:a16="http://schemas.microsoft.com/office/drawing/2014/main" id="{14B3675E-EA9F-20B5-0B61-AAE2E0D0F3B8}"/>
              </a:ext>
            </a:extLst>
          </p:cNvPr>
          <p:cNvPicPr>
            <a:picLocks noGrp="1" noChangeAspect="1"/>
          </p:cNvPicPr>
          <p:nvPr>
            <p:ph type="clipArt"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49757" y="2673451"/>
            <a:ext cx="1451484" cy="1451484"/>
          </a:xfrm>
        </p:spPr>
      </p:pic>
      <p:sp>
        <p:nvSpPr>
          <p:cNvPr id="11" name="Espace réservé du numéro de diapositive 10">
            <a:extLst>
              <a:ext uri="{FF2B5EF4-FFF2-40B4-BE49-F238E27FC236}">
                <a16:creationId xmlns:a16="http://schemas.microsoft.com/office/drawing/2014/main" id="{E89FDB16-2372-04F9-B5F1-6604846B79AD}"/>
              </a:ext>
            </a:extLst>
          </p:cNvPr>
          <p:cNvSpPr>
            <a:spLocks noGrp="1"/>
          </p:cNvSpPr>
          <p:nvPr>
            <p:ph type="sldNum" sz="quarter" idx="4"/>
          </p:nvPr>
        </p:nvSpPr>
        <p:spPr/>
        <p:txBody>
          <a:bodyPr/>
          <a:lstStyle/>
          <a:p>
            <a:fld id="{B310C148-1F61-5E4B-832C-FF724BEAA9FC}" type="slidenum">
              <a:rPr lang="fr-FR" smtClean="0"/>
              <a:pPr/>
              <a:t>27</a:t>
            </a:fld>
            <a:endParaRPr lang="fr-FR"/>
          </a:p>
        </p:txBody>
      </p:sp>
    </p:spTree>
    <p:extLst>
      <p:ext uri="{BB962C8B-B14F-4D97-AF65-F5344CB8AC3E}">
        <p14:creationId xmlns:p14="http://schemas.microsoft.com/office/powerpoint/2010/main" val="172696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1295F-4188-C205-F688-1524CA7EC15D}"/>
              </a:ext>
            </a:extLst>
          </p:cNvPr>
          <p:cNvSpPr>
            <a:spLocks noGrp="1"/>
          </p:cNvSpPr>
          <p:nvPr>
            <p:ph type="title"/>
          </p:nvPr>
        </p:nvSpPr>
        <p:spPr>
          <a:xfrm>
            <a:off x="-3320" y="-2931"/>
            <a:ext cx="12198636" cy="1228411"/>
          </a:xfrm>
        </p:spPr>
        <p:txBody>
          <a:bodyPr>
            <a:normAutofit/>
          </a:bodyPr>
          <a:lstStyle/>
          <a:p>
            <a:r>
              <a:rPr lang="fr-FR" sz="4000" b="0">
                <a:latin typeface="Nunito"/>
                <a:cs typeface="Arial"/>
              </a:rPr>
              <a:t>Électeurs admis ayant changé de nom</a:t>
            </a:r>
            <a:endParaRPr lang="fr-FR" sz="4000">
              <a:cs typeface="Arial"/>
            </a:endParaRPr>
          </a:p>
        </p:txBody>
      </p:sp>
      <p:sp>
        <p:nvSpPr>
          <p:cNvPr id="3" name="Espace réservé du texte 2">
            <a:extLst>
              <a:ext uri="{FF2B5EF4-FFF2-40B4-BE49-F238E27FC236}">
                <a16:creationId xmlns:a16="http://schemas.microsoft.com/office/drawing/2014/main" id="{CB5877FE-9361-D196-76DE-5CA52C90637A}"/>
              </a:ext>
            </a:extLst>
          </p:cNvPr>
          <p:cNvSpPr>
            <a:spLocks noGrp="1"/>
          </p:cNvSpPr>
          <p:nvPr>
            <p:ph type="body" idx="1"/>
          </p:nvPr>
        </p:nvSpPr>
        <p:spPr>
          <a:xfrm>
            <a:off x="-3321" y="2456602"/>
            <a:ext cx="12198635" cy="4254835"/>
          </a:xfrm>
        </p:spPr>
        <p:txBody>
          <a:bodyPr vert="horz" lIns="91440" tIns="45720" rIns="91440" bIns="45720" rtlCol="0" anchor="t">
            <a:noAutofit/>
          </a:bodyPr>
          <a:lstStyle/>
          <a:p>
            <a:pPr algn="just"/>
            <a:endParaRPr lang="fr-FR">
              <a:latin typeface="Nunito"/>
            </a:endParaRPr>
          </a:p>
          <a:p>
            <a:pPr algn="just"/>
            <a:r>
              <a:rPr lang="fr-FR">
                <a:latin typeface="Nunito"/>
              </a:rPr>
              <a:t>Il est possible qu’entre l’arrêt du registre des électeurs et le jour de l’élection, un électeur ait changé de nom. La commune devra vous avoir communiqué ce changement et aura adapté le registre de scrutin.</a:t>
            </a:r>
          </a:p>
          <a:p>
            <a:pPr algn="just"/>
            <a:r>
              <a:rPr lang="fr-FR">
                <a:latin typeface="Nunito"/>
              </a:rPr>
              <a:t>Si le nom de l’électeur sur sa convocation ne correspond pas à celui de sa carte d’identité, mais que les autres données sont exactes (numéro de registre national, numéro d’électeur, nom au registre de scrutin), vous admettez cet électeur au vote.</a:t>
            </a:r>
          </a:p>
          <a:p>
            <a:endParaRPr lang="fr-FR"/>
          </a:p>
        </p:txBody>
      </p:sp>
      <p:pic>
        <p:nvPicPr>
          <p:cNvPr id="6" name="Espace réservé de l'image en ligne 5" descr="Contour de visage à moustache avec un remplissage uni">
            <a:extLst>
              <a:ext uri="{FF2B5EF4-FFF2-40B4-BE49-F238E27FC236}">
                <a16:creationId xmlns:a16="http://schemas.microsoft.com/office/drawing/2014/main" id="{CB806A7A-E9A6-45C5-DF7A-87E309296F61}"/>
              </a:ext>
            </a:extLst>
          </p:cNvPr>
          <p:cNvPicPr>
            <a:picLocks noGrp="1" noChangeAspect="1"/>
          </p:cNvPicPr>
          <p:nvPr>
            <p:ph type="clipArt" sz="quarter" idx="10"/>
          </p:nvPr>
        </p:nvPicPr>
        <p:blipFill>
          <a:blip r:embed="rId2">
            <a:extLst>
              <a:ext uri="{96DAC541-7B7A-43D3-8B79-37D633B846F1}">
                <asvg:svgBlip xmlns:asvg="http://schemas.microsoft.com/office/drawing/2016/SVG/main" r:embed="rId3"/>
              </a:ext>
            </a:extLst>
          </a:blip>
          <a:stretch>
            <a:fillRect/>
          </a:stretch>
        </p:blipFill>
        <p:spPr>
          <a:xfrm>
            <a:off x="5263845" y="1352838"/>
            <a:ext cx="1666373" cy="1586163"/>
          </a:xfrm>
        </p:spPr>
      </p:pic>
      <p:sp>
        <p:nvSpPr>
          <p:cNvPr id="5" name="Espace réservé du numéro de diapositive 4">
            <a:extLst>
              <a:ext uri="{FF2B5EF4-FFF2-40B4-BE49-F238E27FC236}">
                <a16:creationId xmlns:a16="http://schemas.microsoft.com/office/drawing/2014/main" id="{7894C68C-6304-7DEE-93EF-F6E6A2058B8D}"/>
              </a:ext>
            </a:extLst>
          </p:cNvPr>
          <p:cNvSpPr>
            <a:spLocks noGrp="1"/>
          </p:cNvSpPr>
          <p:nvPr>
            <p:ph type="sldNum" sz="quarter" idx="4"/>
          </p:nvPr>
        </p:nvSpPr>
        <p:spPr/>
        <p:txBody>
          <a:bodyPr/>
          <a:lstStyle/>
          <a:p>
            <a:fld id="{B310C148-1F61-5E4B-832C-FF724BEAA9FC}" type="slidenum">
              <a:rPr lang="fr-FR" smtClean="0"/>
              <a:pPr/>
              <a:t>28</a:t>
            </a:fld>
            <a:endParaRPr lang="fr-FR"/>
          </a:p>
        </p:txBody>
      </p:sp>
    </p:spTree>
    <p:extLst>
      <p:ext uri="{BB962C8B-B14F-4D97-AF65-F5344CB8AC3E}">
        <p14:creationId xmlns:p14="http://schemas.microsoft.com/office/powerpoint/2010/main" val="175680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6A7B1-636B-039A-0B97-682719A92997}"/>
              </a:ext>
            </a:extLst>
          </p:cNvPr>
          <p:cNvSpPr>
            <a:spLocks noGrp="1"/>
          </p:cNvSpPr>
          <p:nvPr>
            <p:ph type="title"/>
          </p:nvPr>
        </p:nvSpPr>
        <p:spPr/>
        <p:txBody>
          <a:bodyPr>
            <a:normAutofit fontScale="90000"/>
          </a:bodyPr>
          <a:lstStyle/>
          <a:p>
            <a:r>
              <a:rPr lang="fr-FR">
                <a:latin typeface="Avenir Next LT Pro Demi"/>
                <a:cs typeface="Arial"/>
              </a:rPr>
              <a:t>Electeurs admis bien que non-inscrits sur le registre de scrutin</a:t>
            </a:r>
            <a:endParaRPr lang="fr-FR"/>
          </a:p>
        </p:txBody>
      </p:sp>
      <p:sp>
        <p:nvSpPr>
          <p:cNvPr id="3" name="Espace réservé du contenu 2">
            <a:extLst>
              <a:ext uri="{FF2B5EF4-FFF2-40B4-BE49-F238E27FC236}">
                <a16:creationId xmlns:a16="http://schemas.microsoft.com/office/drawing/2014/main" id="{705CA1D0-DEB6-EE0F-7AA5-BEEDC1BB9646}"/>
              </a:ext>
            </a:extLst>
          </p:cNvPr>
          <p:cNvSpPr>
            <a:spLocks noGrp="1"/>
          </p:cNvSpPr>
          <p:nvPr>
            <p:ph sz="quarter" idx="10"/>
          </p:nvPr>
        </p:nvSpPr>
        <p:spPr>
          <a:xfrm>
            <a:off x="5668644" y="418345"/>
            <a:ext cx="6291292" cy="5308270"/>
          </a:xfrm>
        </p:spPr>
        <p:txBody>
          <a:bodyPr vert="horz" lIns="91440" tIns="45720" rIns="91440" bIns="45720" rtlCol="0" anchor="t">
            <a:noAutofit/>
          </a:bodyPr>
          <a:lstStyle/>
          <a:p>
            <a:pPr>
              <a:buChar char="•"/>
            </a:pPr>
            <a:r>
              <a:rPr lang="fr" sz="2000">
                <a:latin typeface="Avenir Next LT Pro"/>
              </a:rPr>
              <a:t>Electeurs qui produisent </a:t>
            </a:r>
            <a:endParaRPr lang="fr-FR" sz="2000">
              <a:latin typeface="Avenir Next LT Pro"/>
            </a:endParaRPr>
          </a:p>
          <a:p>
            <a:pPr lvl="1">
              <a:buChar char="•"/>
            </a:pPr>
            <a:r>
              <a:rPr lang="fr" sz="2000">
                <a:latin typeface="Avenir Next LT Pro"/>
              </a:rPr>
              <a:t>une décision du collège communal ou un extrait d’un arrêt de la Cour d’appel ordonnant leur inscription ;</a:t>
            </a:r>
            <a:endParaRPr lang="fr-FR" sz="2000">
              <a:latin typeface="Avenir Next LT Pro"/>
            </a:endParaRPr>
          </a:p>
          <a:p>
            <a:pPr lvl="1"/>
            <a:r>
              <a:rPr lang="fr" sz="2000">
                <a:latin typeface="Avenir Next LT Pro"/>
              </a:rPr>
              <a:t>une attestation du collège communal prouvant que les intéressés possèdent la qualité d’électeur.</a:t>
            </a:r>
            <a:endParaRPr lang="fr-FR" sz="2000">
              <a:latin typeface="Avenir Next LT Pro"/>
            </a:endParaRPr>
          </a:p>
          <a:p>
            <a:pPr>
              <a:buChar char="•"/>
            </a:pPr>
            <a:r>
              <a:rPr lang="fr" sz="2000">
                <a:latin typeface="Avenir Next LT Pro"/>
              </a:rPr>
              <a:t>Le président, le secrétaire, les assesseurs titulaires et suppléants qui exercent leur fonction dans le bureau , même s’ils n’y ont pas été convoqués.</a:t>
            </a:r>
            <a:endParaRPr lang="fr-FR" sz="2000">
              <a:latin typeface="Avenir Next LT Pro"/>
            </a:endParaRPr>
          </a:p>
          <a:p>
            <a:pPr>
              <a:buChar char="•"/>
            </a:pPr>
            <a:r>
              <a:rPr lang="fr" sz="2000">
                <a:latin typeface="Avenir Next LT Pro"/>
              </a:rPr>
              <a:t>les témoins qui exercent leur fonction dans le bureau de vote ;</a:t>
            </a:r>
            <a:endParaRPr lang="fr-FR" sz="2000">
              <a:latin typeface="Avenir Next LT Pro"/>
            </a:endParaRPr>
          </a:p>
          <a:p>
            <a:pPr>
              <a:buChar char="•"/>
            </a:pPr>
            <a:r>
              <a:rPr lang="fr" sz="2000">
                <a:latin typeface="Avenir Next LT Pro"/>
              </a:rPr>
              <a:t>L’électeur qui a été réorienté vers votre bureau en raison de son accessibilité ;</a:t>
            </a:r>
            <a:endParaRPr lang="fr-FR" sz="2000">
              <a:latin typeface="Avenir Next LT Pro"/>
            </a:endParaRPr>
          </a:p>
          <a:p>
            <a:pPr>
              <a:buChar char="•"/>
            </a:pPr>
            <a:r>
              <a:rPr lang="fr" sz="2000">
                <a:latin typeface="Avenir Next LT Pro"/>
              </a:rPr>
              <a:t>L’électeur qui a accompagné un autre électeur pour autant qu’ils soient électeurs de la même commune. </a:t>
            </a:r>
          </a:p>
        </p:txBody>
      </p:sp>
      <p:sp>
        <p:nvSpPr>
          <p:cNvPr id="4" name="Espace réservé du numéro de diapositive 3">
            <a:extLst>
              <a:ext uri="{FF2B5EF4-FFF2-40B4-BE49-F238E27FC236}">
                <a16:creationId xmlns:a16="http://schemas.microsoft.com/office/drawing/2014/main" id="{DFBA8604-B081-10C5-E463-30D27C647A5D}"/>
              </a:ext>
            </a:extLst>
          </p:cNvPr>
          <p:cNvSpPr>
            <a:spLocks noGrp="1"/>
          </p:cNvSpPr>
          <p:nvPr>
            <p:ph type="sldNum" sz="quarter" idx="4"/>
          </p:nvPr>
        </p:nvSpPr>
        <p:spPr/>
        <p:txBody>
          <a:bodyPr/>
          <a:lstStyle/>
          <a:p>
            <a:fld id="{B310C148-1F61-5E4B-832C-FF724BEAA9FC}" type="slidenum">
              <a:rPr lang="fr-FR" smtClean="0"/>
              <a:pPr/>
              <a:t>29</a:t>
            </a:fld>
            <a:endParaRPr lang="fr-FR"/>
          </a:p>
        </p:txBody>
      </p:sp>
    </p:spTree>
    <p:extLst>
      <p:ext uri="{BB962C8B-B14F-4D97-AF65-F5344CB8AC3E}">
        <p14:creationId xmlns:p14="http://schemas.microsoft.com/office/powerpoint/2010/main" val="43214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59CBED-CB72-A338-CBE8-74849211099D}"/>
              </a:ext>
            </a:extLst>
          </p:cNvPr>
          <p:cNvSpPr>
            <a:spLocks noGrp="1"/>
          </p:cNvSpPr>
          <p:nvPr>
            <p:ph type="title"/>
          </p:nvPr>
        </p:nvSpPr>
        <p:spPr/>
        <p:txBody>
          <a:bodyPr/>
          <a:lstStyle/>
          <a:p>
            <a:r>
              <a:rPr lang="fr-BE"/>
              <a:t>Le jour du scrutin</a:t>
            </a:r>
          </a:p>
        </p:txBody>
      </p:sp>
      <p:sp>
        <p:nvSpPr>
          <p:cNvPr id="3" name="Espace réservé du texte 2">
            <a:extLst>
              <a:ext uri="{FF2B5EF4-FFF2-40B4-BE49-F238E27FC236}">
                <a16:creationId xmlns:a16="http://schemas.microsoft.com/office/drawing/2014/main" id="{86484429-6B75-97CC-AC63-06B7FE48BF75}"/>
              </a:ext>
            </a:extLst>
          </p:cNvPr>
          <p:cNvSpPr>
            <a:spLocks noGrp="1"/>
          </p:cNvSpPr>
          <p:nvPr>
            <p:ph type="body" sz="quarter" idx="10"/>
          </p:nvPr>
        </p:nvSpPr>
        <p:spPr>
          <a:xfrm>
            <a:off x="5994600" y="88194"/>
            <a:ext cx="5385895" cy="802545"/>
          </a:xfrm>
        </p:spPr>
        <p:txBody>
          <a:bodyPr>
            <a:normAutofit/>
          </a:bodyPr>
          <a:lstStyle/>
          <a:p>
            <a:r>
              <a:rPr lang="fr-BE">
                <a:latin typeface="Avenir Next LT Pro Demi"/>
              </a:rPr>
              <a:t>Documents à apporter en tant que président de bureau de vote (2)</a:t>
            </a:r>
          </a:p>
        </p:txBody>
      </p:sp>
      <p:sp>
        <p:nvSpPr>
          <p:cNvPr id="4" name="Espace réservé du texte 3">
            <a:extLst>
              <a:ext uri="{FF2B5EF4-FFF2-40B4-BE49-F238E27FC236}">
                <a16:creationId xmlns:a16="http://schemas.microsoft.com/office/drawing/2014/main" id="{539F3F5F-718A-DA91-85B8-12848F60B059}"/>
              </a:ext>
            </a:extLst>
          </p:cNvPr>
          <p:cNvSpPr>
            <a:spLocks noGrp="1"/>
          </p:cNvSpPr>
          <p:nvPr>
            <p:ph type="body" sz="quarter" idx="13"/>
          </p:nvPr>
        </p:nvSpPr>
        <p:spPr>
          <a:xfrm>
            <a:off x="5994600" y="995032"/>
            <a:ext cx="5406214" cy="5490294"/>
          </a:xfrm>
        </p:spPr>
        <p:txBody>
          <a:bodyPr vert="horz" lIns="91440" tIns="45720" rIns="91440" bIns="45720" rtlCol="0" anchor="t">
            <a:normAutofit fontScale="92500" lnSpcReduction="10000"/>
          </a:bodyPr>
          <a:lstStyle/>
          <a:p>
            <a:pPr marL="342900" indent="-342900">
              <a:buFont typeface="Wingdings" panose="05000000000000000000" pitchFamily="2" charset="2"/>
              <a:buChar char="q"/>
            </a:pPr>
            <a:r>
              <a:rPr lang="fr-BE" sz="2800">
                <a:latin typeface="Avenir Next LT Pro"/>
              </a:rPr>
              <a:t>Les formulaires dans lesquels est indiqué le lieu où les bulletins de vote et documents de votre bureau doivent être transportés après le scrutin ;</a:t>
            </a:r>
            <a:endParaRPr lang="fr-BE" sz="2800"/>
          </a:p>
          <a:p>
            <a:pPr marL="342900" indent="-342900">
              <a:buFont typeface="Wingdings" panose="05000000000000000000" pitchFamily="2" charset="2"/>
              <a:buChar char="q"/>
            </a:pPr>
            <a:endParaRPr lang="fr-BE" sz="2800"/>
          </a:p>
          <a:p>
            <a:pPr marL="342900" indent="-342900">
              <a:buFont typeface="Wingdings" panose="05000000000000000000" pitchFamily="2" charset="2"/>
              <a:buChar char="q"/>
            </a:pPr>
            <a:r>
              <a:rPr lang="fr-BE" sz="2800">
                <a:latin typeface="Avenir Next LT Pro"/>
              </a:rPr>
              <a:t>Les exemplaires des registres de scrutin et les listes reprenant les modifications qui avaient été communiquées par l’administration communale ;</a:t>
            </a:r>
            <a:endParaRPr lang="fr-BE" sz="2800"/>
          </a:p>
          <a:p>
            <a:pPr marL="342900" indent="-342900">
              <a:buFont typeface="Wingdings" panose="05000000000000000000" pitchFamily="2" charset="2"/>
              <a:buChar char="q"/>
            </a:pPr>
            <a:endParaRPr lang="fr-BE" sz="2800"/>
          </a:p>
          <a:p>
            <a:pPr marL="342900" indent="-342900">
              <a:buFont typeface="Wingdings" panose="05000000000000000000" pitchFamily="2" charset="2"/>
              <a:buChar char="q"/>
            </a:pPr>
            <a:r>
              <a:rPr lang="fr-BE" sz="2800">
                <a:latin typeface="Avenir Next LT Pro"/>
              </a:rPr>
              <a:t>Les paquets contenant les bulletins de vote (le cas échéant).</a:t>
            </a:r>
          </a:p>
          <a:p>
            <a:pPr marL="342900" indent="-342900">
              <a:buFont typeface="Arial" panose="020B0604020202020204" pitchFamily="34" charset="0"/>
              <a:buChar char="•"/>
            </a:pPr>
            <a:endParaRPr lang="fr-BE"/>
          </a:p>
        </p:txBody>
      </p:sp>
      <p:sp>
        <p:nvSpPr>
          <p:cNvPr id="9" name="Espace réservé du numéro de diapositive 8">
            <a:extLst>
              <a:ext uri="{FF2B5EF4-FFF2-40B4-BE49-F238E27FC236}">
                <a16:creationId xmlns:a16="http://schemas.microsoft.com/office/drawing/2014/main" id="{9764C89E-FB60-AE5A-AE5E-9656B606CD2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0C148-1F61-5E4B-832C-FF724BEAA9FC}" type="slidenum">
              <a:rPr kumimoji="0" lang="fr-FR" sz="1100" b="0" i="0" u="none" strike="noStrike" kern="1200" cap="none" spc="0" normalizeH="0" baseline="0" noProof="0" smtClean="0">
                <a:ln>
                  <a:noFill/>
                </a:ln>
                <a:solidFill>
                  <a:prstClr val="white"/>
                </a:solidFill>
                <a:effectLst/>
                <a:uLnTx/>
                <a:uFillTx/>
                <a:latin typeface="Avenir Next LT Pro" panose="020B0504020202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1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mn-cs"/>
            </a:endParaRPr>
          </a:p>
        </p:txBody>
      </p:sp>
      <p:pic>
        <p:nvPicPr>
          <p:cNvPr id="6" name="Graphique 5" descr="Contrôle boîte de réception avec un remplissage uni">
            <a:extLst>
              <a:ext uri="{FF2B5EF4-FFF2-40B4-BE49-F238E27FC236}">
                <a16:creationId xmlns:a16="http://schemas.microsoft.com/office/drawing/2014/main" id="{5D20D413-C2DF-7A9B-9F44-90B1D82441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0578" y="4834537"/>
            <a:ext cx="1100526" cy="1100526"/>
          </a:xfrm>
          <a:prstGeom prst="rect">
            <a:avLst/>
          </a:prstGeom>
        </p:spPr>
      </p:pic>
    </p:spTree>
    <p:extLst>
      <p:ext uri="{BB962C8B-B14F-4D97-AF65-F5344CB8AC3E}">
        <p14:creationId xmlns:p14="http://schemas.microsoft.com/office/powerpoint/2010/main" val="2025842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CA4B31B-6B5C-F90A-13AC-2795EC511292}"/>
              </a:ext>
            </a:extLst>
          </p:cNvPr>
          <p:cNvSpPr>
            <a:spLocks noGrp="1"/>
          </p:cNvSpPr>
          <p:nvPr>
            <p:ph type="body" idx="1"/>
          </p:nvPr>
        </p:nvSpPr>
        <p:spPr>
          <a:xfrm>
            <a:off x="0" y="5027190"/>
            <a:ext cx="5227983" cy="1287971"/>
          </a:xfrm>
        </p:spPr>
        <p:txBody>
          <a:bodyPr/>
          <a:lstStyle/>
          <a:p>
            <a:pPr algn="l"/>
            <a:r>
              <a:rPr lang="fr-BE"/>
              <a:t>1 mandataire = 1 procuration</a:t>
            </a:r>
          </a:p>
          <a:p>
            <a:pPr algn="l"/>
            <a:r>
              <a:rPr lang="fr-BE"/>
              <a:t>Interdit d’en porter plusieurs</a:t>
            </a:r>
          </a:p>
        </p:txBody>
      </p:sp>
      <p:sp>
        <p:nvSpPr>
          <p:cNvPr id="3" name="Espace réservé du texte 2">
            <a:extLst>
              <a:ext uri="{FF2B5EF4-FFF2-40B4-BE49-F238E27FC236}">
                <a16:creationId xmlns:a16="http://schemas.microsoft.com/office/drawing/2014/main" id="{0FA86316-2222-C8C2-74E5-797A08FA7413}"/>
              </a:ext>
            </a:extLst>
          </p:cNvPr>
          <p:cNvSpPr>
            <a:spLocks noGrp="1"/>
          </p:cNvSpPr>
          <p:nvPr>
            <p:ph type="body" idx="11"/>
          </p:nvPr>
        </p:nvSpPr>
        <p:spPr>
          <a:xfrm>
            <a:off x="5343525" y="4812771"/>
            <a:ext cx="6915150" cy="1716810"/>
          </a:xfrm>
        </p:spPr>
        <p:txBody>
          <a:bodyPr>
            <a:normAutofit/>
          </a:bodyPr>
          <a:lstStyle/>
          <a:p>
            <a:pPr algn="just"/>
            <a:r>
              <a:rPr lang="fr-BE"/>
              <a:t>Le mandataire vote dans le bureau indiqué sur la convocation du mandant. S’il est convoqué dans le même bureau, il reçoit tous les bulletins en même temps</a:t>
            </a:r>
          </a:p>
        </p:txBody>
      </p:sp>
      <p:sp>
        <p:nvSpPr>
          <p:cNvPr id="4" name="Titre 3">
            <a:extLst>
              <a:ext uri="{FF2B5EF4-FFF2-40B4-BE49-F238E27FC236}">
                <a16:creationId xmlns:a16="http://schemas.microsoft.com/office/drawing/2014/main" id="{6121BB33-5354-E40E-ABDF-96B5731AB279}"/>
              </a:ext>
            </a:extLst>
          </p:cNvPr>
          <p:cNvSpPr>
            <a:spLocks noGrp="1"/>
          </p:cNvSpPr>
          <p:nvPr>
            <p:ph type="title"/>
          </p:nvPr>
        </p:nvSpPr>
        <p:spPr/>
        <p:txBody>
          <a:bodyPr/>
          <a:lstStyle/>
          <a:p>
            <a:r>
              <a:rPr lang="fr-BE"/>
              <a:t>Procuration : principes généraux</a:t>
            </a:r>
          </a:p>
        </p:txBody>
      </p:sp>
      <p:pic>
        <p:nvPicPr>
          <p:cNvPr id="9" name="Espace réservé de l'image en ligne 8" descr="Homme avec un remplissage uni">
            <a:extLst>
              <a:ext uri="{FF2B5EF4-FFF2-40B4-BE49-F238E27FC236}">
                <a16:creationId xmlns:a16="http://schemas.microsoft.com/office/drawing/2014/main" id="{F270CCD6-2746-39B7-0BB9-79176FDD5A95}"/>
              </a:ext>
            </a:extLst>
          </p:cNvPr>
          <p:cNvPicPr>
            <a:picLocks noGrp="1" noChangeAspect="1"/>
          </p:cNvPicPr>
          <p:nvPr>
            <p:ph type="clipArt"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4611" y="2422711"/>
            <a:ext cx="2017059" cy="2017059"/>
          </a:xfrm>
        </p:spPr>
      </p:pic>
      <p:pic>
        <p:nvPicPr>
          <p:cNvPr id="11" name="Espace réservé de l'image en ligne 10" descr="Presse-papiers badge contour">
            <a:extLst>
              <a:ext uri="{FF2B5EF4-FFF2-40B4-BE49-F238E27FC236}">
                <a16:creationId xmlns:a16="http://schemas.microsoft.com/office/drawing/2014/main" id="{AFFFF904-CD65-F990-12A7-8E7920953A9E}"/>
              </a:ext>
            </a:extLst>
          </p:cNvPr>
          <p:cNvPicPr>
            <a:picLocks noGrp="1" noChangeAspect="1"/>
          </p:cNvPicPr>
          <p:nvPr>
            <p:ph type="clipArt" sz="quarter" idx="1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4811" y="2422711"/>
            <a:ext cx="2012578" cy="2012578"/>
          </a:xfrm>
        </p:spPr>
      </p:pic>
      <p:sp>
        <p:nvSpPr>
          <p:cNvPr id="7" name="Espace réservé du numéro de diapositive 6">
            <a:extLst>
              <a:ext uri="{FF2B5EF4-FFF2-40B4-BE49-F238E27FC236}">
                <a16:creationId xmlns:a16="http://schemas.microsoft.com/office/drawing/2014/main" id="{0DAA2D58-6C8C-0AB5-DE33-47F8D7A9B108}"/>
              </a:ext>
            </a:extLst>
          </p:cNvPr>
          <p:cNvSpPr>
            <a:spLocks noGrp="1"/>
          </p:cNvSpPr>
          <p:nvPr>
            <p:ph type="sldNum" sz="quarter" idx="4"/>
          </p:nvPr>
        </p:nvSpPr>
        <p:spPr/>
        <p:txBody>
          <a:bodyPr/>
          <a:lstStyle/>
          <a:p>
            <a:fld id="{B310C148-1F61-5E4B-832C-FF724BEAA9FC}" type="slidenum">
              <a:rPr lang="fr-FR" smtClean="0"/>
              <a:pPr/>
              <a:t>30</a:t>
            </a:fld>
            <a:endParaRPr lang="fr-FR"/>
          </a:p>
        </p:txBody>
      </p:sp>
    </p:spTree>
    <p:extLst>
      <p:ext uri="{BB962C8B-B14F-4D97-AF65-F5344CB8AC3E}">
        <p14:creationId xmlns:p14="http://schemas.microsoft.com/office/powerpoint/2010/main" val="411667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EA7B8-C1BB-B9BE-0D2E-A417945B4C28}"/>
              </a:ext>
            </a:extLst>
          </p:cNvPr>
          <p:cNvSpPr>
            <a:spLocks noGrp="1"/>
          </p:cNvSpPr>
          <p:nvPr>
            <p:ph type="title"/>
          </p:nvPr>
        </p:nvSpPr>
        <p:spPr>
          <a:xfrm>
            <a:off x="0" y="1"/>
            <a:ext cx="12192000" cy="783770"/>
          </a:xfrm>
        </p:spPr>
        <p:txBody>
          <a:bodyPr>
            <a:normAutofit fontScale="90000"/>
          </a:bodyPr>
          <a:lstStyle/>
          <a:p>
            <a:r>
              <a:rPr lang="fr-BE">
                <a:latin typeface="Avenir Next LT Pro Demi"/>
                <a:cs typeface="Arial"/>
              </a:rPr>
              <a:t>Motifs de procuration et pièce(s) justificative(s) (1)</a:t>
            </a:r>
          </a:p>
        </p:txBody>
      </p:sp>
      <p:sp>
        <p:nvSpPr>
          <p:cNvPr id="4" name="Espace réservé du numéro de diapositive 3">
            <a:extLst>
              <a:ext uri="{FF2B5EF4-FFF2-40B4-BE49-F238E27FC236}">
                <a16:creationId xmlns:a16="http://schemas.microsoft.com/office/drawing/2014/main" id="{A85CBD7A-7832-2623-8AA6-F261A38EC3CC}"/>
              </a:ext>
            </a:extLst>
          </p:cNvPr>
          <p:cNvSpPr>
            <a:spLocks noGrp="1"/>
          </p:cNvSpPr>
          <p:nvPr>
            <p:ph type="sldNum" sz="quarter" idx="4"/>
          </p:nvPr>
        </p:nvSpPr>
        <p:spPr/>
        <p:txBody>
          <a:bodyPr/>
          <a:lstStyle/>
          <a:p>
            <a:fld id="{B310C148-1F61-5E4B-832C-FF724BEAA9FC}" type="slidenum">
              <a:rPr lang="fr-FR" smtClean="0"/>
              <a:pPr/>
              <a:t>31</a:t>
            </a:fld>
            <a:endParaRPr lang="fr-FR"/>
          </a:p>
        </p:txBody>
      </p:sp>
      <p:graphicFrame>
        <p:nvGraphicFramePr>
          <p:cNvPr id="5" name="Tableau 4">
            <a:extLst>
              <a:ext uri="{FF2B5EF4-FFF2-40B4-BE49-F238E27FC236}">
                <a16:creationId xmlns:a16="http://schemas.microsoft.com/office/drawing/2014/main" id="{FD92ED21-83FB-8DCA-695F-823A3DEB7F4F}"/>
              </a:ext>
            </a:extLst>
          </p:cNvPr>
          <p:cNvGraphicFramePr>
            <a:graphicFrameLocks noGrp="1"/>
          </p:cNvGraphicFramePr>
          <p:nvPr>
            <p:extLst>
              <p:ext uri="{D42A27DB-BD31-4B8C-83A1-F6EECF244321}">
                <p14:modId xmlns:p14="http://schemas.microsoft.com/office/powerpoint/2010/main" val="1497843668"/>
              </p:ext>
            </p:extLst>
          </p:nvPr>
        </p:nvGraphicFramePr>
        <p:xfrm>
          <a:off x="0" y="783771"/>
          <a:ext cx="12192000" cy="6074228"/>
        </p:xfrm>
        <a:graphic>
          <a:graphicData uri="http://schemas.openxmlformats.org/drawingml/2006/table">
            <a:tbl>
              <a:tblPr/>
              <a:tblGrid>
                <a:gridCol w="4778188">
                  <a:extLst>
                    <a:ext uri="{9D8B030D-6E8A-4147-A177-3AD203B41FA5}">
                      <a16:colId xmlns:a16="http://schemas.microsoft.com/office/drawing/2014/main" val="713632955"/>
                    </a:ext>
                  </a:extLst>
                </a:gridCol>
                <a:gridCol w="7413812">
                  <a:extLst>
                    <a:ext uri="{9D8B030D-6E8A-4147-A177-3AD203B41FA5}">
                      <a16:colId xmlns:a16="http://schemas.microsoft.com/office/drawing/2014/main" val="2349729870"/>
                    </a:ext>
                  </a:extLst>
                </a:gridCol>
              </a:tblGrid>
              <a:tr h="630553">
                <a:tc>
                  <a:txBody>
                    <a:bodyPr/>
                    <a:lstStyle/>
                    <a:p>
                      <a:pPr algn="ctr" rtl="0" fontAlgn="base"/>
                      <a:r>
                        <a:rPr lang="fr-FR" sz="3200" b="1" i="0">
                          <a:solidFill>
                            <a:schemeClr val="bg1"/>
                          </a:solidFill>
                          <a:effectLst/>
                          <a:latin typeface="+mn-lt"/>
                        </a:rPr>
                        <a:t>Exception</a:t>
                      </a:r>
                      <a:r>
                        <a:rPr lang="fr-FR" sz="3200" b="0" i="0">
                          <a:solidFill>
                            <a:schemeClr val="bg1"/>
                          </a:solidFill>
                          <a:effectLst/>
                          <a:latin typeface="+mn-lt"/>
                        </a:rPr>
                        <a:t> </a:t>
                      </a:r>
                      <a:endParaRPr lang="fr-FR" sz="54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FR" sz="3200" b="1" i="0">
                          <a:solidFill>
                            <a:schemeClr val="bg1"/>
                          </a:solidFill>
                          <a:effectLst/>
                          <a:latin typeface="+mn-lt"/>
                        </a:rPr>
                        <a:t>Pièce justificative</a:t>
                      </a:r>
                      <a:r>
                        <a:rPr lang="fr-FR" sz="3200" b="0" i="0">
                          <a:solidFill>
                            <a:schemeClr val="bg1"/>
                          </a:solidFill>
                          <a:effectLst/>
                          <a:latin typeface="+mn-lt"/>
                        </a:rPr>
                        <a:t> </a:t>
                      </a:r>
                      <a:endParaRPr lang="fr-FR" sz="54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7907306"/>
                  </a:ext>
                </a:extLst>
              </a:tr>
              <a:tr h="2358926">
                <a:tc>
                  <a:txBody>
                    <a:bodyPr/>
                    <a:lstStyle/>
                    <a:p>
                      <a:pPr algn="l" rtl="0" fontAlgn="base"/>
                      <a:r>
                        <a:rPr lang="fr-BE" sz="2800" b="0" i="0">
                          <a:solidFill>
                            <a:schemeClr val="bg1"/>
                          </a:solidFill>
                          <a:effectLst/>
                          <a:latin typeface="+mn-lt"/>
                        </a:rPr>
                        <a:t>Maladie ou infirmité, en ce compris d’un parent, allié ou cohabitant</a:t>
                      </a:r>
                      <a:endParaRPr lang="fr-BE" sz="48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fr-BE" sz="2800" b="0" i="0">
                          <a:solidFill>
                            <a:schemeClr val="bg1"/>
                          </a:solidFill>
                          <a:effectLst/>
                          <a:latin typeface="+mn-lt"/>
                        </a:rPr>
                        <a:t>Certificat d'un médecin (qui n'est pas candidat). </a:t>
                      </a: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81797290"/>
                  </a:ext>
                </a:extLst>
              </a:tr>
              <a:tr h="3084749">
                <a:tc>
                  <a:txBody>
                    <a:bodyPr/>
                    <a:lstStyle/>
                    <a:p>
                      <a:pPr algn="l" rtl="0" fontAlgn="base"/>
                      <a:r>
                        <a:rPr lang="fr-BE" sz="2800" b="0" i="0">
                          <a:solidFill>
                            <a:schemeClr val="bg1"/>
                          </a:solidFill>
                          <a:effectLst/>
                          <a:latin typeface="+mn-lt"/>
                        </a:rPr>
                        <a:t>Raisons professionnelles ou de service, motif d’études ou formation professionnelle.  </a:t>
                      </a:r>
                      <a:endParaRPr lang="fr-BE" sz="48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fr-BE" sz="2800" b="0" i="0">
                          <a:solidFill>
                            <a:schemeClr val="bg1"/>
                          </a:solidFill>
                          <a:effectLst/>
                          <a:latin typeface="+mn-lt"/>
                        </a:rPr>
                        <a:t>Certificat de l’employeur </a:t>
                      </a:r>
                    </a:p>
                    <a:p>
                      <a:pPr marL="285750" indent="-285750" algn="l" rtl="0" fontAlgn="base">
                        <a:buFont typeface="Arial" panose="020B0604020202020204" pitchFamily="34" charset="0"/>
                        <a:buChar char="•"/>
                      </a:pPr>
                      <a:r>
                        <a:rPr lang="fr-BE" sz="2800" b="0" i="0">
                          <a:solidFill>
                            <a:schemeClr val="bg1"/>
                          </a:solidFill>
                          <a:effectLst/>
                          <a:latin typeface="+mn-lt"/>
                        </a:rPr>
                        <a:t>Pour les indépendants : déclaration sur l’honneur auprès de l’administration communale contresignée par le bourgmestre </a:t>
                      </a:r>
                    </a:p>
                    <a:p>
                      <a:pPr marL="285750" indent="-285750" algn="l" rtl="0" fontAlgn="base">
                        <a:buFont typeface="Arial" panose="020B0604020202020204" pitchFamily="34" charset="0"/>
                        <a:buChar char="•"/>
                      </a:pPr>
                      <a:r>
                        <a:rPr lang="fr-BE" sz="2800" b="0" i="0">
                          <a:solidFill>
                            <a:schemeClr val="bg1"/>
                          </a:solidFill>
                          <a:effectLst/>
                          <a:latin typeface="+mn-lt"/>
                        </a:rPr>
                        <a:t>Certificat de la direction de l’établissement fréquenté </a:t>
                      </a: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7639116"/>
                  </a:ext>
                </a:extLst>
              </a:tr>
            </a:tbl>
          </a:graphicData>
        </a:graphic>
      </p:graphicFrame>
    </p:spTree>
    <p:extLst>
      <p:ext uri="{BB962C8B-B14F-4D97-AF65-F5344CB8AC3E}">
        <p14:creationId xmlns:p14="http://schemas.microsoft.com/office/powerpoint/2010/main" val="850333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EA7B8-C1BB-B9BE-0D2E-A417945B4C28}"/>
              </a:ext>
            </a:extLst>
          </p:cNvPr>
          <p:cNvSpPr>
            <a:spLocks noGrp="1"/>
          </p:cNvSpPr>
          <p:nvPr>
            <p:ph type="title"/>
          </p:nvPr>
        </p:nvSpPr>
        <p:spPr>
          <a:xfrm>
            <a:off x="0" y="1"/>
            <a:ext cx="12192000" cy="783770"/>
          </a:xfrm>
        </p:spPr>
        <p:txBody>
          <a:bodyPr>
            <a:normAutofit/>
          </a:bodyPr>
          <a:lstStyle/>
          <a:p>
            <a:r>
              <a:rPr lang="fr-BE"/>
              <a:t>Motifs de procuration et pièces justificative (2)</a:t>
            </a:r>
          </a:p>
        </p:txBody>
      </p:sp>
      <p:sp>
        <p:nvSpPr>
          <p:cNvPr id="4" name="Espace réservé du numéro de diapositive 3">
            <a:extLst>
              <a:ext uri="{FF2B5EF4-FFF2-40B4-BE49-F238E27FC236}">
                <a16:creationId xmlns:a16="http://schemas.microsoft.com/office/drawing/2014/main" id="{A85CBD7A-7832-2623-8AA6-F261A38EC3CC}"/>
              </a:ext>
            </a:extLst>
          </p:cNvPr>
          <p:cNvSpPr>
            <a:spLocks noGrp="1"/>
          </p:cNvSpPr>
          <p:nvPr>
            <p:ph type="sldNum" sz="quarter" idx="4"/>
          </p:nvPr>
        </p:nvSpPr>
        <p:spPr/>
        <p:txBody>
          <a:bodyPr/>
          <a:lstStyle/>
          <a:p>
            <a:fld id="{B310C148-1F61-5E4B-832C-FF724BEAA9FC}" type="slidenum">
              <a:rPr lang="fr-FR" smtClean="0"/>
              <a:pPr/>
              <a:t>32</a:t>
            </a:fld>
            <a:endParaRPr lang="fr-FR"/>
          </a:p>
        </p:txBody>
      </p:sp>
      <p:graphicFrame>
        <p:nvGraphicFramePr>
          <p:cNvPr id="5" name="Tableau 4">
            <a:extLst>
              <a:ext uri="{FF2B5EF4-FFF2-40B4-BE49-F238E27FC236}">
                <a16:creationId xmlns:a16="http://schemas.microsoft.com/office/drawing/2014/main" id="{FD92ED21-83FB-8DCA-695F-823A3DEB7F4F}"/>
              </a:ext>
            </a:extLst>
          </p:cNvPr>
          <p:cNvGraphicFramePr>
            <a:graphicFrameLocks noGrp="1"/>
          </p:cNvGraphicFramePr>
          <p:nvPr>
            <p:extLst>
              <p:ext uri="{D42A27DB-BD31-4B8C-83A1-F6EECF244321}">
                <p14:modId xmlns:p14="http://schemas.microsoft.com/office/powerpoint/2010/main" val="370002942"/>
              </p:ext>
            </p:extLst>
          </p:nvPr>
        </p:nvGraphicFramePr>
        <p:xfrm>
          <a:off x="0" y="783771"/>
          <a:ext cx="12192000" cy="6325407"/>
        </p:xfrm>
        <a:graphic>
          <a:graphicData uri="http://schemas.openxmlformats.org/drawingml/2006/table">
            <a:tbl>
              <a:tblPr/>
              <a:tblGrid>
                <a:gridCol w="4778188">
                  <a:extLst>
                    <a:ext uri="{9D8B030D-6E8A-4147-A177-3AD203B41FA5}">
                      <a16:colId xmlns:a16="http://schemas.microsoft.com/office/drawing/2014/main" val="713632955"/>
                    </a:ext>
                  </a:extLst>
                </a:gridCol>
                <a:gridCol w="7413812">
                  <a:extLst>
                    <a:ext uri="{9D8B030D-6E8A-4147-A177-3AD203B41FA5}">
                      <a16:colId xmlns:a16="http://schemas.microsoft.com/office/drawing/2014/main" val="2349729870"/>
                    </a:ext>
                  </a:extLst>
                </a:gridCol>
              </a:tblGrid>
              <a:tr h="670619">
                <a:tc>
                  <a:txBody>
                    <a:bodyPr/>
                    <a:lstStyle/>
                    <a:p>
                      <a:pPr algn="ctr" rtl="0" fontAlgn="base"/>
                      <a:r>
                        <a:rPr lang="fr-FR" sz="3200" b="1" i="0">
                          <a:solidFill>
                            <a:schemeClr val="bg1"/>
                          </a:solidFill>
                          <a:effectLst/>
                          <a:latin typeface="+mn-lt"/>
                        </a:rPr>
                        <a:t>Exception</a:t>
                      </a:r>
                      <a:r>
                        <a:rPr lang="fr-FR" sz="3200" b="0" i="0">
                          <a:solidFill>
                            <a:schemeClr val="bg1"/>
                          </a:solidFill>
                          <a:effectLst/>
                          <a:latin typeface="+mn-lt"/>
                        </a:rPr>
                        <a:t> </a:t>
                      </a:r>
                      <a:endParaRPr lang="fr-FR" sz="54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fr-FR" sz="3200" b="1" i="0">
                          <a:solidFill>
                            <a:schemeClr val="bg1"/>
                          </a:solidFill>
                          <a:effectLst/>
                          <a:latin typeface="+mn-lt"/>
                        </a:rPr>
                        <a:t>Pièce justificative</a:t>
                      </a:r>
                      <a:r>
                        <a:rPr lang="fr-FR" sz="3200" b="0" i="0">
                          <a:solidFill>
                            <a:schemeClr val="bg1"/>
                          </a:solidFill>
                          <a:effectLst/>
                          <a:latin typeface="+mn-lt"/>
                        </a:rPr>
                        <a:t> </a:t>
                      </a:r>
                      <a:endParaRPr lang="fr-FR" sz="54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7907306"/>
                  </a:ext>
                </a:extLst>
              </a:tr>
              <a:tr h="1602081">
                <a:tc>
                  <a:txBody>
                    <a:bodyPr/>
                    <a:lstStyle/>
                    <a:p>
                      <a:pPr algn="l" rtl="0" fontAlgn="base"/>
                      <a:r>
                        <a:rPr lang="fr-BE" sz="2800" b="0" i="0">
                          <a:solidFill>
                            <a:schemeClr val="bg1"/>
                          </a:solidFill>
                          <a:effectLst/>
                          <a:latin typeface="+mn-lt"/>
                        </a:rPr>
                        <a:t>Situation privative de liberté par suite d’une mesure judiciaire </a:t>
                      </a:r>
                      <a:endParaRPr lang="fr-BE" sz="48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fr-FR" sz="2800" b="0" i="0">
                          <a:solidFill>
                            <a:schemeClr val="bg1"/>
                          </a:solidFill>
                          <a:effectLst/>
                          <a:latin typeface="+mn-lt"/>
                        </a:rPr>
                        <a:t>Certificat délivré par l’établissement </a:t>
                      </a: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1444268"/>
                  </a:ext>
                </a:extLst>
              </a:tr>
              <a:tr h="4052707">
                <a:tc>
                  <a:txBody>
                    <a:bodyPr/>
                    <a:lstStyle/>
                    <a:p>
                      <a:pPr algn="l" rtl="0" fontAlgn="base"/>
                      <a:r>
                        <a:rPr lang="fr-FR" sz="2800" b="0" i="0">
                          <a:solidFill>
                            <a:schemeClr val="bg1"/>
                          </a:solidFill>
                          <a:effectLst/>
                          <a:latin typeface="+mn-lt"/>
                        </a:rPr>
                        <a:t>Séjour temporaire à l’étranger </a:t>
                      </a:r>
                      <a:endParaRPr lang="fr-FR" sz="4800" b="0" i="0">
                        <a:solidFill>
                          <a:schemeClr val="bg1"/>
                        </a:solidFill>
                        <a:effectLst/>
                        <a:latin typeface="+mn-lt"/>
                      </a:endParaRP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marL="285750" indent="-285750" algn="l" rtl="0" fontAlgn="base">
                        <a:buFont typeface="Arial" panose="020B0604020202020204" pitchFamily="34" charset="0"/>
                        <a:buChar char="•"/>
                      </a:pPr>
                      <a:r>
                        <a:rPr lang="fr-BE" sz="2800" b="0" i="0">
                          <a:solidFill>
                            <a:schemeClr val="bg1"/>
                          </a:solidFill>
                          <a:effectLst/>
                          <a:latin typeface="+mn-lt"/>
                        </a:rPr>
                        <a:t>Certificat de l’organisation de voyages ; </a:t>
                      </a:r>
                    </a:p>
                    <a:p>
                      <a:pPr marL="285750" indent="-285750" algn="l" rtl="0" fontAlgn="base">
                        <a:buFont typeface="Arial" panose="020B0604020202020204" pitchFamily="34" charset="0"/>
                        <a:buChar char="•"/>
                      </a:pPr>
                      <a:r>
                        <a:rPr lang="fr-BE" sz="2800" b="0" i="0">
                          <a:solidFill>
                            <a:schemeClr val="bg1"/>
                          </a:solidFill>
                          <a:effectLst/>
                          <a:latin typeface="+mn-lt"/>
                        </a:rPr>
                        <a:t>Titre de transport valable ; </a:t>
                      </a:r>
                    </a:p>
                    <a:p>
                      <a:pPr marL="285750" indent="-285750" algn="l" rtl="0" fontAlgn="base">
                        <a:buFont typeface="Arial" panose="020B0604020202020204" pitchFamily="34" charset="0"/>
                        <a:buChar char="•"/>
                      </a:pPr>
                      <a:r>
                        <a:rPr lang="fr-BE" sz="2800" b="0" i="0">
                          <a:solidFill>
                            <a:schemeClr val="bg1"/>
                          </a:solidFill>
                          <a:effectLst/>
                          <a:latin typeface="+mn-lt"/>
                        </a:rPr>
                        <a:t>Preuve de réservation valable ;</a:t>
                      </a:r>
                    </a:p>
                    <a:p>
                      <a:pPr marL="285750" indent="-285750" algn="l" rtl="0" fontAlgn="base">
                        <a:buFont typeface="Arial" panose="020B0604020202020204" pitchFamily="34" charset="0"/>
                        <a:buChar char="•"/>
                      </a:pPr>
                      <a:r>
                        <a:rPr lang="fr-BE" sz="2800" b="0" i="0">
                          <a:solidFill>
                            <a:schemeClr val="bg1"/>
                          </a:solidFill>
                          <a:effectLst/>
                          <a:latin typeface="+mn-lt"/>
                        </a:rPr>
                        <a:t>A défaut : certificat délivré par le bourgmestre de la commune de résidence sur demande à introduire au plus tard le 12 octobre 2024. </a:t>
                      </a:r>
                    </a:p>
                  </a:txBody>
                  <a:tcPr marL="71236" marR="71236" marT="35618" marB="3561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1839660"/>
                  </a:ext>
                </a:extLst>
              </a:tr>
            </a:tbl>
          </a:graphicData>
        </a:graphic>
      </p:graphicFrame>
    </p:spTree>
    <p:extLst>
      <p:ext uri="{BB962C8B-B14F-4D97-AF65-F5344CB8AC3E}">
        <p14:creationId xmlns:p14="http://schemas.microsoft.com/office/powerpoint/2010/main" val="357437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1334A-241A-4BA2-ACEB-7DD64756B276}"/>
              </a:ext>
            </a:extLst>
          </p:cNvPr>
          <p:cNvSpPr>
            <a:spLocks noGrp="1"/>
          </p:cNvSpPr>
          <p:nvPr>
            <p:ph type="title"/>
          </p:nvPr>
        </p:nvSpPr>
        <p:spPr>
          <a:xfrm>
            <a:off x="838200" y="194144"/>
            <a:ext cx="10636624" cy="912150"/>
          </a:xfrm>
        </p:spPr>
        <p:txBody>
          <a:bodyPr/>
          <a:lstStyle/>
          <a:p>
            <a:r>
              <a:rPr lang="fr-BE"/>
              <a:t>Les témoins (1)</a:t>
            </a:r>
          </a:p>
        </p:txBody>
      </p:sp>
      <p:sp>
        <p:nvSpPr>
          <p:cNvPr id="7" name="Espace réservé du numéro de diapositive 6">
            <a:extLst>
              <a:ext uri="{FF2B5EF4-FFF2-40B4-BE49-F238E27FC236}">
                <a16:creationId xmlns:a16="http://schemas.microsoft.com/office/drawing/2014/main" id="{9C3AE727-CFB7-CD4B-AB3B-1FFCD5A76AA0}"/>
              </a:ext>
            </a:extLst>
          </p:cNvPr>
          <p:cNvSpPr>
            <a:spLocks noGrp="1"/>
          </p:cNvSpPr>
          <p:nvPr>
            <p:ph type="sldNum" sz="quarter" idx="4"/>
          </p:nvPr>
        </p:nvSpPr>
        <p:spPr/>
        <p:txBody>
          <a:bodyPr/>
          <a:lstStyle/>
          <a:p>
            <a:fld id="{B310C148-1F61-5E4B-832C-FF724BEAA9FC}" type="slidenum">
              <a:rPr lang="fr-FR" smtClean="0"/>
              <a:pPr/>
              <a:t>4</a:t>
            </a:fld>
            <a:endParaRPr lang="fr-FR"/>
          </a:p>
        </p:txBody>
      </p:sp>
      <p:sp>
        <p:nvSpPr>
          <p:cNvPr id="8" name="ZoneTexte 7">
            <a:extLst>
              <a:ext uri="{FF2B5EF4-FFF2-40B4-BE49-F238E27FC236}">
                <a16:creationId xmlns:a16="http://schemas.microsoft.com/office/drawing/2014/main" id="{3C71A387-0482-FBD3-9663-9BB581F14B46}"/>
              </a:ext>
            </a:extLst>
          </p:cNvPr>
          <p:cNvSpPr txBox="1"/>
          <p:nvPr/>
        </p:nvSpPr>
        <p:spPr>
          <a:xfrm>
            <a:off x="331008" y="1843950"/>
            <a:ext cx="11529984" cy="3170099"/>
          </a:xfrm>
          <a:prstGeom prst="rect">
            <a:avLst/>
          </a:prstGeom>
          <a:noFill/>
          <a:ln>
            <a:solidFill>
              <a:srgbClr val="F4F4F4"/>
            </a:solidFill>
          </a:ln>
        </p:spPr>
        <p:txBody>
          <a:bodyPr wrap="square" lIns="91440" tIns="45720" rIns="91440" bIns="45720" rtlCol="0" anchor="t">
            <a:spAutoFit/>
          </a:bodyPr>
          <a:lstStyle/>
          <a:p>
            <a:pPr algn="just"/>
            <a:r>
              <a:rPr lang="fr-BE" sz="4000">
                <a:solidFill>
                  <a:schemeClr val="bg1"/>
                </a:solidFill>
              </a:rPr>
              <a:t>Pour être admis à siéger, les témoins doivent produire la lettre signée par l'un des candidats et contresignée par le président du bureau communal - qui les désigne pour siéger à votre bureau. </a:t>
            </a:r>
          </a:p>
        </p:txBody>
      </p:sp>
      <p:pic>
        <p:nvPicPr>
          <p:cNvPr id="16" name="Graphique 15" descr="Chèque contour">
            <a:extLst>
              <a:ext uri="{FF2B5EF4-FFF2-40B4-BE49-F238E27FC236}">
                <a16:creationId xmlns:a16="http://schemas.microsoft.com/office/drawing/2014/main" id="{D1AE290B-3C32-5146-4CD9-A510232BE3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3237" y="4682656"/>
            <a:ext cx="1981200" cy="1981200"/>
          </a:xfrm>
          <a:prstGeom prst="rect">
            <a:avLst/>
          </a:prstGeom>
        </p:spPr>
      </p:pic>
    </p:spTree>
    <p:extLst>
      <p:ext uri="{BB962C8B-B14F-4D97-AF65-F5344CB8AC3E}">
        <p14:creationId xmlns:p14="http://schemas.microsoft.com/office/powerpoint/2010/main" val="293633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1334A-241A-4BA2-ACEB-7DD64756B276}"/>
              </a:ext>
            </a:extLst>
          </p:cNvPr>
          <p:cNvSpPr>
            <a:spLocks noGrp="1"/>
          </p:cNvSpPr>
          <p:nvPr>
            <p:ph type="title"/>
          </p:nvPr>
        </p:nvSpPr>
        <p:spPr>
          <a:xfrm>
            <a:off x="0" y="0"/>
            <a:ext cx="4655127" cy="912150"/>
          </a:xfrm>
        </p:spPr>
        <p:txBody>
          <a:bodyPr/>
          <a:lstStyle/>
          <a:p>
            <a:r>
              <a:rPr lang="fr-BE"/>
              <a:t>Les témoins (2)</a:t>
            </a:r>
          </a:p>
        </p:txBody>
      </p:sp>
      <p:sp>
        <p:nvSpPr>
          <p:cNvPr id="3" name="Espace réservé du texte 2">
            <a:extLst>
              <a:ext uri="{FF2B5EF4-FFF2-40B4-BE49-F238E27FC236}">
                <a16:creationId xmlns:a16="http://schemas.microsoft.com/office/drawing/2014/main" id="{B8FBC230-CA62-4D80-9AB3-21FBD5348D92}"/>
              </a:ext>
            </a:extLst>
          </p:cNvPr>
          <p:cNvSpPr>
            <a:spLocks noGrp="1"/>
          </p:cNvSpPr>
          <p:nvPr>
            <p:ph type="body" sz="quarter" idx="10"/>
          </p:nvPr>
        </p:nvSpPr>
        <p:spPr>
          <a:xfrm>
            <a:off x="380594" y="1157956"/>
            <a:ext cx="11579696" cy="617399"/>
          </a:xfrm>
        </p:spPr>
        <p:txBody>
          <a:bodyPr>
            <a:normAutofit lnSpcReduction="10000"/>
          </a:bodyPr>
          <a:lstStyle/>
          <a:p>
            <a:pPr algn="ctr"/>
            <a:r>
              <a:rPr lang="fr-BE" sz="4000"/>
              <a:t>Les témoins peuvent :</a:t>
            </a:r>
          </a:p>
        </p:txBody>
      </p:sp>
      <p:sp>
        <p:nvSpPr>
          <p:cNvPr id="7" name="Espace réservé du numéro de diapositive 6">
            <a:extLst>
              <a:ext uri="{FF2B5EF4-FFF2-40B4-BE49-F238E27FC236}">
                <a16:creationId xmlns:a16="http://schemas.microsoft.com/office/drawing/2014/main" id="{9C3AE727-CFB7-CD4B-AB3B-1FFCD5A76AA0}"/>
              </a:ext>
            </a:extLst>
          </p:cNvPr>
          <p:cNvSpPr>
            <a:spLocks noGrp="1"/>
          </p:cNvSpPr>
          <p:nvPr>
            <p:ph type="sldNum" sz="quarter" idx="4"/>
          </p:nvPr>
        </p:nvSpPr>
        <p:spPr/>
        <p:txBody>
          <a:bodyPr/>
          <a:lstStyle/>
          <a:p>
            <a:fld id="{B310C148-1F61-5E4B-832C-FF724BEAA9FC}" type="slidenum">
              <a:rPr lang="fr-FR" smtClean="0"/>
              <a:pPr/>
              <a:t>5</a:t>
            </a:fld>
            <a:endParaRPr lang="fr-FR"/>
          </a:p>
        </p:txBody>
      </p:sp>
      <p:graphicFrame>
        <p:nvGraphicFramePr>
          <p:cNvPr id="9" name="Espace réservé du texte 4">
            <a:extLst>
              <a:ext uri="{FF2B5EF4-FFF2-40B4-BE49-F238E27FC236}">
                <a16:creationId xmlns:a16="http://schemas.microsoft.com/office/drawing/2014/main" id="{A43F7B65-9E08-9A6C-30D3-FD46A8B7D0F2}"/>
              </a:ext>
            </a:extLst>
          </p:cNvPr>
          <p:cNvGraphicFramePr/>
          <p:nvPr>
            <p:extLst>
              <p:ext uri="{D42A27DB-BD31-4B8C-83A1-F6EECF244321}">
                <p14:modId xmlns:p14="http://schemas.microsoft.com/office/powerpoint/2010/main" val="642162335"/>
              </p:ext>
            </p:extLst>
          </p:nvPr>
        </p:nvGraphicFramePr>
        <p:xfrm>
          <a:off x="85725" y="1966752"/>
          <a:ext cx="11874565" cy="4768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79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1334A-241A-4BA2-ACEB-7DD64756B276}"/>
              </a:ext>
            </a:extLst>
          </p:cNvPr>
          <p:cNvSpPr>
            <a:spLocks noGrp="1"/>
          </p:cNvSpPr>
          <p:nvPr>
            <p:ph type="title"/>
          </p:nvPr>
        </p:nvSpPr>
        <p:spPr>
          <a:xfrm>
            <a:off x="0" y="0"/>
            <a:ext cx="4110318" cy="912150"/>
          </a:xfrm>
        </p:spPr>
        <p:txBody>
          <a:bodyPr/>
          <a:lstStyle/>
          <a:p>
            <a:r>
              <a:rPr lang="fr-BE"/>
              <a:t>Les témoins (3)</a:t>
            </a:r>
          </a:p>
        </p:txBody>
      </p:sp>
      <p:sp>
        <p:nvSpPr>
          <p:cNvPr id="4" name="Espace réservé du texte 3">
            <a:extLst>
              <a:ext uri="{FF2B5EF4-FFF2-40B4-BE49-F238E27FC236}">
                <a16:creationId xmlns:a16="http://schemas.microsoft.com/office/drawing/2014/main" id="{FC040473-E759-467D-A3DB-DD276CD592EA}"/>
              </a:ext>
            </a:extLst>
          </p:cNvPr>
          <p:cNvSpPr>
            <a:spLocks noGrp="1"/>
          </p:cNvSpPr>
          <p:nvPr>
            <p:ph type="body" sz="quarter" idx="12"/>
          </p:nvPr>
        </p:nvSpPr>
        <p:spPr>
          <a:xfrm>
            <a:off x="0" y="1002193"/>
            <a:ext cx="11874565" cy="720725"/>
          </a:xfrm>
        </p:spPr>
        <p:txBody>
          <a:bodyPr>
            <a:normAutofit/>
          </a:bodyPr>
          <a:lstStyle/>
          <a:p>
            <a:pPr algn="ctr"/>
            <a:r>
              <a:rPr lang="fr-BE" sz="3600"/>
              <a:t>Les témoins ne peuvent en aucun cas :</a:t>
            </a:r>
          </a:p>
        </p:txBody>
      </p:sp>
      <p:sp>
        <p:nvSpPr>
          <p:cNvPr id="7" name="Espace réservé du numéro de diapositive 6">
            <a:extLst>
              <a:ext uri="{FF2B5EF4-FFF2-40B4-BE49-F238E27FC236}">
                <a16:creationId xmlns:a16="http://schemas.microsoft.com/office/drawing/2014/main" id="{9C3AE727-CFB7-CD4B-AB3B-1FFCD5A76AA0}"/>
              </a:ext>
            </a:extLst>
          </p:cNvPr>
          <p:cNvSpPr>
            <a:spLocks noGrp="1"/>
          </p:cNvSpPr>
          <p:nvPr>
            <p:ph type="sldNum" sz="quarter" idx="4"/>
          </p:nvPr>
        </p:nvSpPr>
        <p:spPr/>
        <p:txBody>
          <a:bodyPr/>
          <a:lstStyle/>
          <a:p>
            <a:fld id="{B310C148-1F61-5E4B-832C-FF724BEAA9FC}" type="slidenum">
              <a:rPr lang="fr-FR" smtClean="0"/>
              <a:pPr/>
              <a:t>6</a:t>
            </a:fld>
            <a:endParaRPr lang="fr-FR"/>
          </a:p>
        </p:txBody>
      </p:sp>
      <p:graphicFrame>
        <p:nvGraphicFramePr>
          <p:cNvPr id="9" name="Espace réservé du texte 5">
            <a:extLst>
              <a:ext uri="{FF2B5EF4-FFF2-40B4-BE49-F238E27FC236}">
                <a16:creationId xmlns:a16="http://schemas.microsoft.com/office/drawing/2014/main" id="{059F7701-CFDC-9E4B-43BB-8A9659801EE5}"/>
              </a:ext>
            </a:extLst>
          </p:cNvPr>
          <p:cNvGraphicFramePr/>
          <p:nvPr>
            <p:extLst>
              <p:ext uri="{D42A27DB-BD31-4B8C-83A1-F6EECF244321}">
                <p14:modId xmlns:p14="http://schemas.microsoft.com/office/powerpoint/2010/main" val="1804649071"/>
              </p:ext>
            </p:extLst>
          </p:nvPr>
        </p:nvGraphicFramePr>
        <p:xfrm>
          <a:off x="18361" y="1895476"/>
          <a:ext cx="11944910" cy="4816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9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8EB55-A8D2-A46F-A745-65D3876C3118}"/>
              </a:ext>
            </a:extLst>
          </p:cNvPr>
          <p:cNvSpPr>
            <a:spLocks noGrp="1"/>
          </p:cNvSpPr>
          <p:nvPr>
            <p:ph type="title"/>
          </p:nvPr>
        </p:nvSpPr>
        <p:spPr>
          <a:xfrm>
            <a:off x="0" y="932330"/>
            <a:ext cx="12192000" cy="5862918"/>
          </a:xfrm>
        </p:spPr>
        <p:txBody>
          <a:bodyPr>
            <a:normAutofit/>
          </a:bodyPr>
          <a:lstStyle/>
          <a:p>
            <a:pPr>
              <a:lnSpc>
                <a:spcPct val="107000"/>
              </a:lnSpc>
              <a:spcAft>
                <a:spcPts val="800"/>
              </a:spcAft>
            </a:pPr>
            <a:r>
              <a:rPr lang="fr-FR" sz="3600" b="0">
                <a:effectLst/>
                <a:latin typeface="Avenir Next LT Pro" panose="020B0504020202020204" pitchFamily="34" charset="0"/>
              </a:rPr>
              <a:t>Si un témoin ne respecte pas ces règles, vous pouvez lui donner un avertissement ou même l'expulser du local, selon le degré de gravité que vous estimerez devoir donner à l'incident. </a:t>
            </a:r>
            <a:br>
              <a:rPr lang="fr-FR" sz="3600">
                <a:effectLst/>
              </a:rPr>
            </a:br>
            <a:br>
              <a:rPr lang="fr-FR" sz="3600">
                <a:effectLst/>
              </a:rPr>
            </a:br>
            <a:br>
              <a:rPr lang="fr-BE" sz="3600">
                <a:effectLst/>
              </a:rPr>
            </a:br>
            <a:r>
              <a:rPr lang="fr-FR" sz="3600" b="0">
                <a:effectLst/>
                <a:latin typeface="Avenir Next LT Pro" panose="020B0504020202020204" pitchFamily="34" charset="0"/>
              </a:rPr>
              <a:t>Consignez dans le procès-verbal la mesure prise (par exemple l'ordre d'expulsion) et les motifs de celle-ci. </a:t>
            </a:r>
            <a:br>
              <a:rPr lang="fr-BE" sz="4800">
                <a:effectLst/>
                <a:latin typeface="Calibri" panose="020F0502020204030204" pitchFamily="34" charset="0"/>
                <a:ea typeface="Times New Roman" panose="02020603050405020304" pitchFamily="18" charset="0"/>
                <a:cs typeface="Times New Roman" panose="02020603050405020304" pitchFamily="18" charset="0"/>
              </a:rPr>
            </a:br>
            <a:endParaRPr lang="fr-BE" sz="4800"/>
          </a:p>
        </p:txBody>
      </p:sp>
      <p:sp>
        <p:nvSpPr>
          <p:cNvPr id="7" name="Espace réservé du numéro de diapositive 6">
            <a:extLst>
              <a:ext uri="{FF2B5EF4-FFF2-40B4-BE49-F238E27FC236}">
                <a16:creationId xmlns:a16="http://schemas.microsoft.com/office/drawing/2014/main" id="{3061278C-95B1-B0C8-5CA0-C431ABDE0D0A}"/>
              </a:ext>
            </a:extLst>
          </p:cNvPr>
          <p:cNvSpPr>
            <a:spLocks noGrp="1"/>
          </p:cNvSpPr>
          <p:nvPr>
            <p:ph type="sldNum" sz="quarter" idx="4"/>
          </p:nvPr>
        </p:nvSpPr>
        <p:spPr/>
        <p:txBody>
          <a:bodyPr/>
          <a:lstStyle/>
          <a:p>
            <a:fld id="{B310C148-1F61-5E4B-832C-FF724BEAA9FC}" type="slidenum">
              <a:rPr lang="fr-FR" smtClean="0"/>
              <a:pPr/>
              <a:t>7</a:t>
            </a:fld>
            <a:endParaRPr lang="fr-FR"/>
          </a:p>
        </p:txBody>
      </p:sp>
      <p:pic>
        <p:nvPicPr>
          <p:cNvPr id="4" name="Graphique 3" descr="Panneau d’interdiction avec un remplissage uni">
            <a:extLst>
              <a:ext uri="{FF2B5EF4-FFF2-40B4-BE49-F238E27FC236}">
                <a16:creationId xmlns:a16="http://schemas.microsoft.com/office/drawing/2014/main" id="{F4469CDA-5C9C-81C4-C73B-D02666D1DD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7700" y="3140068"/>
            <a:ext cx="1677908" cy="1677908"/>
          </a:xfrm>
          <a:prstGeom prst="rect">
            <a:avLst/>
          </a:prstGeom>
        </p:spPr>
      </p:pic>
      <p:sp>
        <p:nvSpPr>
          <p:cNvPr id="8" name="ZoneTexte 7">
            <a:extLst>
              <a:ext uri="{FF2B5EF4-FFF2-40B4-BE49-F238E27FC236}">
                <a16:creationId xmlns:a16="http://schemas.microsoft.com/office/drawing/2014/main" id="{4E328C5E-3B7F-5978-53E8-B3547ABDAAAD}"/>
              </a:ext>
            </a:extLst>
          </p:cNvPr>
          <p:cNvSpPr txBox="1"/>
          <p:nvPr/>
        </p:nvSpPr>
        <p:spPr>
          <a:xfrm>
            <a:off x="62753" y="0"/>
            <a:ext cx="6257364" cy="769441"/>
          </a:xfrm>
          <a:prstGeom prst="rect">
            <a:avLst/>
          </a:prstGeom>
          <a:noFill/>
        </p:spPr>
        <p:txBody>
          <a:bodyPr wrap="square">
            <a:spAutoFit/>
          </a:bodyPr>
          <a:lstStyle/>
          <a:p>
            <a:r>
              <a:rPr kumimoji="0" lang="fr-BE" sz="4400" b="1" i="0" u="none" strike="noStrike" kern="1200" cap="none" spc="0" normalizeH="0" baseline="0" noProof="0">
                <a:ln>
                  <a:noFill/>
                </a:ln>
                <a:solidFill>
                  <a:prstClr val="white"/>
                </a:solidFill>
                <a:effectLst/>
                <a:uLnTx/>
                <a:uFillTx/>
                <a:latin typeface="Avenir Next LT Pro Demi" panose="020B0504020202020204" pitchFamily="34" charset="77"/>
                <a:ea typeface="+mj-ea"/>
                <a:cs typeface="Arial" panose="020B0604020202020204" pitchFamily="34" charset="0"/>
              </a:rPr>
              <a:t>Les témoins (4)</a:t>
            </a:r>
            <a:endParaRPr lang="fr-BE"/>
          </a:p>
        </p:txBody>
      </p:sp>
    </p:spTree>
    <p:extLst>
      <p:ext uri="{BB962C8B-B14F-4D97-AF65-F5344CB8AC3E}">
        <p14:creationId xmlns:p14="http://schemas.microsoft.com/office/powerpoint/2010/main" val="115673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96BB3-0F72-EFD3-0378-58AEDAB81E26}"/>
              </a:ext>
            </a:extLst>
          </p:cNvPr>
          <p:cNvSpPr>
            <a:spLocks noGrp="1"/>
          </p:cNvSpPr>
          <p:nvPr>
            <p:ph type="title"/>
          </p:nvPr>
        </p:nvSpPr>
        <p:spPr>
          <a:xfrm>
            <a:off x="1209866" y="242047"/>
            <a:ext cx="9772268" cy="729618"/>
          </a:xfrm>
        </p:spPr>
        <p:txBody>
          <a:bodyPr/>
          <a:lstStyle/>
          <a:p>
            <a:r>
              <a:rPr lang="fr-BE"/>
              <a:t>Aide-mémoire</a:t>
            </a:r>
          </a:p>
        </p:txBody>
      </p:sp>
      <p:sp>
        <p:nvSpPr>
          <p:cNvPr id="4" name="Espace réservé du numéro de diapositive 3">
            <a:extLst>
              <a:ext uri="{FF2B5EF4-FFF2-40B4-BE49-F238E27FC236}">
                <a16:creationId xmlns:a16="http://schemas.microsoft.com/office/drawing/2014/main" id="{10305703-57A1-C71F-46BD-58EE29A77392}"/>
              </a:ext>
            </a:extLst>
          </p:cNvPr>
          <p:cNvSpPr>
            <a:spLocks noGrp="1"/>
          </p:cNvSpPr>
          <p:nvPr>
            <p:ph type="sldNum" sz="quarter" idx="4"/>
          </p:nvPr>
        </p:nvSpPr>
        <p:spPr/>
        <p:txBody>
          <a:bodyPr/>
          <a:lstStyle/>
          <a:p>
            <a:fld id="{B310C148-1F61-5E4B-832C-FF724BEAA9FC}" type="slidenum">
              <a:rPr lang="fr-FR" smtClean="0"/>
              <a:pPr/>
              <a:t>8</a:t>
            </a:fld>
            <a:endParaRPr lang="fr-FR"/>
          </a:p>
        </p:txBody>
      </p:sp>
      <p:graphicFrame>
        <p:nvGraphicFramePr>
          <p:cNvPr id="5" name="Tableau 4">
            <a:extLst>
              <a:ext uri="{FF2B5EF4-FFF2-40B4-BE49-F238E27FC236}">
                <a16:creationId xmlns:a16="http://schemas.microsoft.com/office/drawing/2014/main" id="{58583496-FC89-F2CB-DE84-141016AD132F}"/>
              </a:ext>
            </a:extLst>
          </p:cNvPr>
          <p:cNvGraphicFramePr>
            <a:graphicFrameLocks noGrp="1"/>
          </p:cNvGraphicFramePr>
          <p:nvPr>
            <p:extLst>
              <p:ext uri="{D42A27DB-BD31-4B8C-83A1-F6EECF244321}">
                <p14:modId xmlns:p14="http://schemas.microsoft.com/office/powerpoint/2010/main" val="525063825"/>
              </p:ext>
            </p:extLst>
          </p:nvPr>
        </p:nvGraphicFramePr>
        <p:xfrm>
          <a:off x="0" y="971664"/>
          <a:ext cx="11960289" cy="5926377"/>
        </p:xfrm>
        <a:graphic>
          <a:graphicData uri="http://schemas.openxmlformats.org/drawingml/2006/table">
            <a:tbl>
              <a:tblPr/>
              <a:tblGrid>
                <a:gridCol w="824846">
                  <a:extLst>
                    <a:ext uri="{9D8B030D-6E8A-4147-A177-3AD203B41FA5}">
                      <a16:colId xmlns:a16="http://schemas.microsoft.com/office/drawing/2014/main" val="319991672"/>
                    </a:ext>
                  </a:extLst>
                </a:gridCol>
                <a:gridCol w="11135443">
                  <a:extLst>
                    <a:ext uri="{9D8B030D-6E8A-4147-A177-3AD203B41FA5}">
                      <a16:colId xmlns:a16="http://schemas.microsoft.com/office/drawing/2014/main" val="967809446"/>
                    </a:ext>
                  </a:extLst>
                </a:gridCol>
              </a:tblGrid>
              <a:tr h="434885">
                <a:tc>
                  <a:txBody>
                    <a:bodyPr/>
                    <a:lstStyle/>
                    <a:p>
                      <a:pPr algn="l" rtl="0" fontAlgn="base"/>
                      <a:r>
                        <a:rPr lang="fr-FR" sz="2400" b="0" i="0">
                          <a:solidFill>
                            <a:schemeClr val="bg1"/>
                          </a:solidFill>
                          <a:effectLst/>
                          <a:latin typeface="Nunito" pitchFamily="2" charset="0"/>
                        </a:rPr>
                        <a:t>1. 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FR" sz="2400" b="0" i="0">
                          <a:solidFill>
                            <a:schemeClr val="bg1"/>
                          </a:solidFill>
                          <a:effectLst/>
                          <a:latin typeface="+mn-lt"/>
                        </a:rPr>
                        <a:t>Se présenter à 6h45</a:t>
                      </a:r>
                      <a:endParaRPr lang="fr-FR"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656966"/>
                  </a:ext>
                </a:extLst>
              </a:tr>
              <a:tr h="434885">
                <a:tc>
                  <a:txBody>
                    <a:bodyPr/>
                    <a:lstStyle/>
                    <a:p>
                      <a:pPr algn="l" rtl="0" fontAlgn="base"/>
                      <a:r>
                        <a:rPr lang="fr-FR" sz="2400" b="0" i="0">
                          <a:solidFill>
                            <a:schemeClr val="bg1"/>
                          </a:solidFill>
                          <a:effectLst/>
                          <a:latin typeface="Nunito" pitchFamily="2" charset="0"/>
                        </a:rPr>
                        <a:t>2. 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FR" sz="2400" b="0" i="0">
                          <a:solidFill>
                            <a:schemeClr val="bg1"/>
                          </a:solidFill>
                          <a:effectLst/>
                          <a:latin typeface="+mn-lt"/>
                        </a:rPr>
                        <a:t>Vérifier les installations électorales </a:t>
                      </a:r>
                      <a:endParaRPr lang="fr-FR"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4069067"/>
                  </a:ext>
                </a:extLst>
              </a:tr>
              <a:tr h="434885">
                <a:tc>
                  <a:txBody>
                    <a:bodyPr/>
                    <a:lstStyle/>
                    <a:p>
                      <a:pPr algn="l" rtl="0" fontAlgn="base"/>
                      <a:r>
                        <a:rPr lang="fr-FR" sz="2400" b="0" i="0">
                          <a:solidFill>
                            <a:schemeClr val="bg1"/>
                          </a:solidFill>
                          <a:effectLst/>
                          <a:latin typeface="Nunito" pitchFamily="2" charset="0"/>
                        </a:rPr>
                        <a:t>3. 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Constituer le bureau à 7h </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8802157"/>
                  </a:ext>
                </a:extLst>
              </a:tr>
              <a:tr h="434885">
                <a:tc>
                  <a:txBody>
                    <a:bodyPr/>
                    <a:lstStyle/>
                    <a:p>
                      <a:pPr algn="l" rtl="0" fontAlgn="base"/>
                      <a:r>
                        <a:rPr lang="fr-FR" sz="2400" b="0" i="0">
                          <a:solidFill>
                            <a:schemeClr val="bg1"/>
                          </a:solidFill>
                          <a:effectLst/>
                          <a:latin typeface="Nunito" pitchFamily="2" charset="0"/>
                        </a:rPr>
                        <a:t>4. 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FR" sz="2400" b="0" i="0">
                          <a:solidFill>
                            <a:schemeClr val="bg1"/>
                          </a:solidFill>
                          <a:effectLst/>
                          <a:latin typeface="+mn-lt"/>
                        </a:rPr>
                        <a:t>Recevoir les témoins </a:t>
                      </a:r>
                      <a:endParaRPr lang="fr-FR"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0105016"/>
                  </a:ext>
                </a:extLst>
              </a:tr>
              <a:tr h="434885">
                <a:tc>
                  <a:txBody>
                    <a:bodyPr/>
                    <a:lstStyle/>
                    <a:p>
                      <a:pPr algn="l" rtl="0" fontAlgn="base"/>
                      <a:r>
                        <a:rPr lang="fr-FR" sz="2400" b="0" i="0">
                          <a:solidFill>
                            <a:schemeClr val="bg1"/>
                          </a:solidFill>
                          <a:effectLst/>
                          <a:latin typeface="Nunito" pitchFamily="2" charset="0"/>
                        </a:rPr>
                        <a:t>5. 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Faire prêter serment aux assesseurs, au secrétaire et aux témoins </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73028524"/>
                  </a:ext>
                </a:extLst>
              </a:tr>
              <a:tr h="434885">
                <a:tc>
                  <a:txBody>
                    <a:bodyPr/>
                    <a:lstStyle/>
                    <a:p>
                      <a:pPr algn="l" rtl="0" fontAlgn="base"/>
                      <a:r>
                        <a:rPr lang="fr-FR" sz="2400" b="0" i="0">
                          <a:solidFill>
                            <a:schemeClr val="bg1"/>
                          </a:solidFill>
                          <a:effectLst/>
                          <a:latin typeface="Nunito" pitchFamily="2" charset="0"/>
                        </a:rPr>
                        <a:t>6. 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Prêter serment (pour le président)</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5791896"/>
                  </a:ext>
                </a:extLst>
              </a:tr>
              <a:tr h="434885">
                <a:tc>
                  <a:txBody>
                    <a:bodyPr/>
                    <a:lstStyle/>
                    <a:p>
                      <a:pPr algn="l" rtl="0" fontAlgn="base"/>
                      <a:r>
                        <a:rPr lang="fr-FR" sz="2400" b="0" i="0">
                          <a:solidFill>
                            <a:schemeClr val="bg1"/>
                          </a:solidFill>
                          <a:effectLst/>
                          <a:latin typeface="Nunito" pitchFamily="2" charset="0"/>
                        </a:rPr>
                        <a:t>7. 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Répartir les tâches entre les assesseurs </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36910538"/>
                  </a:ext>
                </a:extLst>
              </a:tr>
              <a:tr h="434885">
                <a:tc>
                  <a:txBody>
                    <a:bodyPr/>
                    <a:lstStyle/>
                    <a:p>
                      <a:pPr algn="l" rtl="0" fontAlgn="base"/>
                      <a:r>
                        <a:rPr lang="fr-FR" sz="2400" b="0" i="0">
                          <a:solidFill>
                            <a:schemeClr val="bg1"/>
                          </a:solidFill>
                          <a:effectLst/>
                          <a:latin typeface="Nunito" pitchFamily="2" charset="0"/>
                        </a:rPr>
                        <a:t>8. 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FR" sz="2400" b="0" i="0">
                          <a:solidFill>
                            <a:schemeClr val="bg1"/>
                          </a:solidFill>
                          <a:effectLst/>
                          <a:latin typeface="+mn-lt"/>
                        </a:rPr>
                        <a:t>Vérifier les urnes </a:t>
                      </a:r>
                      <a:endParaRPr lang="fr-FR"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5455306"/>
                  </a:ext>
                </a:extLst>
              </a:tr>
              <a:tr h="434885">
                <a:tc>
                  <a:txBody>
                    <a:bodyPr/>
                    <a:lstStyle/>
                    <a:p>
                      <a:pPr algn="l" rtl="0" fontAlgn="base"/>
                      <a:r>
                        <a:rPr lang="fr-FR" sz="2400" b="0" i="0">
                          <a:solidFill>
                            <a:schemeClr val="bg1"/>
                          </a:solidFill>
                          <a:effectLst/>
                          <a:latin typeface="Nunito" pitchFamily="2" charset="0"/>
                        </a:rPr>
                        <a:t>9. 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Fermer les urnes et les sceller</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9256666"/>
                  </a:ext>
                </a:extLst>
              </a:tr>
              <a:tr h="608838">
                <a:tc>
                  <a:txBody>
                    <a:bodyPr/>
                    <a:lstStyle/>
                    <a:p>
                      <a:pPr algn="l" rtl="0" fontAlgn="base"/>
                      <a:r>
                        <a:rPr lang="fr-FR" sz="2400" b="0" i="0">
                          <a:solidFill>
                            <a:schemeClr val="bg1"/>
                          </a:solidFill>
                          <a:effectLst/>
                          <a:latin typeface="Nunito" pitchFamily="2" charset="0"/>
                        </a:rPr>
                        <a:t>10. 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Compter les bulletins de vote </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9799671"/>
                  </a:ext>
                </a:extLst>
              </a:tr>
              <a:tr h="608838">
                <a:tc>
                  <a:txBody>
                    <a:bodyPr/>
                    <a:lstStyle/>
                    <a:p>
                      <a:pPr algn="l" rtl="0" fontAlgn="base"/>
                      <a:r>
                        <a:rPr lang="fr-FR" sz="2400" b="0" i="0">
                          <a:solidFill>
                            <a:schemeClr val="bg1"/>
                          </a:solidFill>
                          <a:effectLst/>
                          <a:latin typeface="Nunito" pitchFamily="2" charset="0"/>
                        </a:rPr>
                        <a:t>11. </a:t>
                      </a:r>
                      <a:endParaRPr lang="fr-FR" sz="4400" b="0" i="0">
                        <a:solidFill>
                          <a:schemeClr val="bg1"/>
                        </a:solidFill>
                        <a:effectLs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Déterminer l’emplacement du timbre sur les bulletins à l’aide des bulletins modèles </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63063405"/>
                  </a:ext>
                </a:extLst>
              </a:tr>
              <a:tr h="608838">
                <a:tc>
                  <a:txBody>
                    <a:bodyPr/>
                    <a:lstStyle/>
                    <a:p>
                      <a:pPr algn="l" rtl="0" fontAlgn="base"/>
                      <a:r>
                        <a:rPr lang="fr-FR" sz="2400" b="0" i="0">
                          <a:solidFill>
                            <a:schemeClr val="bg1"/>
                          </a:solidFill>
                          <a:effectLst/>
                          <a:latin typeface="Nunito" pitchFamily="2" charset="0"/>
                        </a:rPr>
                        <a:t>12. </a:t>
                      </a:r>
                      <a:endParaRPr lang="fr-FR" sz="4400" b="0" i="0">
                        <a:solidFill>
                          <a:schemeClr val="bg1"/>
                        </a:solidFill>
                        <a:effectLst/>
                      </a:endParaRPr>
                    </a:p>
                  </a:txBody>
                  <a:tcPr marL="63216" marR="63216" marT="31608" marB="31608"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just" rtl="0" fontAlgn="base"/>
                      <a:r>
                        <a:rPr lang="fr-BE" sz="2400" b="0" i="0">
                          <a:solidFill>
                            <a:schemeClr val="bg1"/>
                          </a:solidFill>
                          <a:effectLst/>
                          <a:latin typeface="+mn-lt"/>
                        </a:rPr>
                        <a:t>Corriger les registres de scrutin en biffant les électeurs non admis </a:t>
                      </a:r>
                      <a:endParaRPr lang="fr-BE" sz="4400" b="0" i="0">
                        <a:solidFill>
                          <a:schemeClr val="bg1"/>
                        </a:solidFill>
                        <a:effectLst/>
                        <a:latin typeface="+mn-lt"/>
                      </a:endParaRPr>
                    </a:p>
                  </a:txBody>
                  <a:tcPr marL="63216" marR="63216" marT="31608" marB="31608">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0614922"/>
                  </a:ext>
                </a:extLst>
              </a:tr>
            </a:tbl>
          </a:graphicData>
        </a:graphic>
      </p:graphicFrame>
      <p:pic>
        <p:nvPicPr>
          <p:cNvPr id="6" name="Graphique 5" descr="Notes Post-it avec un remplissage uni">
            <a:extLst>
              <a:ext uri="{FF2B5EF4-FFF2-40B4-BE49-F238E27FC236}">
                <a16:creationId xmlns:a16="http://schemas.microsoft.com/office/drawing/2014/main" id="{8590D65B-89C5-A4E9-FD07-BDDBAB895E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5889" y="0"/>
            <a:ext cx="914400" cy="914400"/>
          </a:xfrm>
          <a:prstGeom prst="rect">
            <a:avLst/>
          </a:prstGeom>
        </p:spPr>
      </p:pic>
    </p:spTree>
    <p:extLst>
      <p:ext uri="{BB962C8B-B14F-4D97-AF65-F5344CB8AC3E}">
        <p14:creationId xmlns:p14="http://schemas.microsoft.com/office/powerpoint/2010/main" val="391714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AE231-0A86-88C1-4FBC-97855A4F60C9}"/>
              </a:ext>
            </a:extLst>
          </p:cNvPr>
          <p:cNvSpPr>
            <a:spLocks noGrp="1"/>
          </p:cNvSpPr>
          <p:nvPr>
            <p:ph type="title"/>
          </p:nvPr>
        </p:nvSpPr>
        <p:spPr>
          <a:xfrm>
            <a:off x="4570676" y="1337"/>
            <a:ext cx="7621324" cy="969963"/>
          </a:xfrm>
        </p:spPr>
        <p:txBody>
          <a:bodyPr>
            <a:normAutofit fontScale="90000"/>
          </a:bodyPr>
          <a:lstStyle/>
          <a:p>
            <a:r>
              <a:rPr lang="fr-BE"/>
              <a:t>Constitution du bureau de vote</a:t>
            </a:r>
          </a:p>
        </p:txBody>
      </p:sp>
      <p:sp>
        <p:nvSpPr>
          <p:cNvPr id="4" name="Espace réservé du texte 3">
            <a:extLst>
              <a:ext uri="{FF2B5EF4-FFF2-40B4-BE49-F238E27FC236}">
                <a16:creationId xmlns:a16="http://schemas.microsoft.com/office/drawing/2014/main" id="{D3AC1BAD-74B8-331D-39C6-7AAD8A4E1A7F}"/>
              </a:ext>
            </a:extLst>
          </p:cNvPr>
          <p:cNvSpPr>
            <a:spLocks noGrp="1"/>
          </p:cNvSpPr>
          <p:nvPr>
            <p:ph type="body" sz="quarter" idx="12"/>
          </p:nvPr>
        </p:nvSpPr>
        <p:spPr>
          <a:xfrm>
            <a:off x="4570676" y="2456329"/>
            <a:ext cx="7621323" cy="796929"/>
          </a:xfrm>
        </p:spPr>
        <p:txBody>
          <a:bodyPr>
            <a:normAutofit/>
          </a:bodyPr>
          <a:lstStyle/>
          <a:p>
            <a:pPr algn="ctr"/>
            <a:r>
              <a:rPr lang="fr-BE" sz="3200"/>
              <a:t>Prestation de serment</a:t>
            </a:r>
          </a:p>
        </p:txBody>
      </p:sp>
      <p:sp>
        <p:nvSpPr>
          <p:cNvPr id="5" name="Espace réservé du texte 4">
            <a:extLst>
              <a:ext uri="{FF2B5EF4-FFF2-40B4-BE49-F238E27FC236}">
                <a16:creationId xmlns:a16="http://schemas.microsoft.com/office/drawing/2014/main" id="{A888F878-62F9-A430-EEEB-A95FA8DE3C7C}"/>
              </a:ext>
            </a:extLst>
          </p:cNvPr>
          <p:cNvSpPr>
            <a:spLocks noGrp="1"/>
          </p:cNvSpPr>
          <p:nvPr>
            <p:ph type="body" sz="quarter" idx="13"/>
          </p:nvPr>
        </p:nvSpPr>
        <p:spPr>
          <a:xfrm>
            <a:off x="4570676" y="1361514"/>
            <a:ext cx="7621324" cy="1325563"/>
          </a:xfrm>
        </p:spPr>
        <p:txBody>
          <a:bodyPr>
            <a:normAutofit/>
          </a:bodyPr>
          <a:lstStyle/>
          <a:p>
            <a:pPr marL="342900" indent="-342900">
              <a:buFont typeface="Arial" panose="020B0604020202020204" pitchFamily="34" charset="0"/>
              <a:buChar char="•"/>
            </a:pPr>
            <a:r>
              <a:rPr lang="fr-BE" sz="2800"/>
              <a:t>Présence à partir de 6h45</a:t>
            </a:r>
          </a:p>
          <a:p>
            <a:pPr marL="342900" indent="-342900">
              <a:buFont typeface="Arial" panose="020B0604020202020204" pitchFamily="34" charset="0"/>
              <a:buChar char="•"/>
            </a:pPr>
            <a:r>
              <a:rPr lang="fr-BE" sz="2800"/>
              <a:t>Compléter le relevé des assesseurs absents</a:t>
            </a:r>
          </a:p>
        </p:txBody>
      </p:sp>
      <p:sp>
        <p:nvSpPr>
          <p:cNvPr id="6" name="Espace réservé du texte 5">
            <a:extLst>
              <a:ext uri="{FF2B5EF4-FFF2-40B4-BE49-F238E27FC236}">
                <a16:creationId xmlns:a16="http://schemas.microsoft.com/office/drawing/2014/main" id="{1937535A-1D77-4F3D-ECCB-1843343E1FF1}"/>
              </a:ext>
            </a:extLst>
          </p:cNvPr>
          <p:cNvSpPr>
            <a:spLocks noGrp="1"/>
          </p:cNvSpPr>
          <p:nvPr>
            <p:ph type="body" sz="quarter" idx="15"/>
          </p:nvPr>
        </p:nvSpPr>
        <p:spPr>
          <a:xfrm>
            <a:off x="4570676" y="3604742"/>
            <a:ext cx="7621323" cy="3253258"/>
          </a:xfrm>
        </p:spPr>
        <p:txBody>
          <a:bodyPr>
            <a:normAutofit/>
          </a:bodyPr>
          <a:lstStyle/>
          <a:p>
            <a:pPr marL="342900" indent="-342900">
              <a:buFont typeface="Arial" panose="020B0604020202020204" pitchFamily="34" charset="0"/>
              <a:buChar char="•"/>
            </a:pPr>
            <a:r>
              <a:rPr lang="fr-BE" sz="2800"/>
              <a:t>D’abord assesseurs, secrétaire et témoins</a:t>
            </a:r>
          </a:p>
          <a:p>
            <a:pPr marL="342900" indent="-342900">
              <a:buFont typeface="Arial" panose="020B0604020202020204" pitchFamily="34" charset="0"/>
              <a:buChar char="•"/>
            </a:pPr>
            <a:r>
              <a:rPr lang="fr-BE" sz="2800"/>
              <a:t>Ensuite président, en présence du bureau constitué</a:t>
            </a:r>
          </a:p>
          <a:p>
            <a:pPr marL="342900" indent="-342900">
              <a:buFont typeface="Arial" panose="020B0604020202020204" pitchFamily="34" charset="0"/>
              <a:buChar char="•"/>
            </a:pPr>
            <a:endParaRPr lang="fr-BE" sz="2800"/>
          </a:p>
          <a:p>
            <a:pPr algn="ctr"/>
            <a:r>
              <a:rPr lang="fr-BE" sz="2800"/>
              <a:t>« Je jure de recenser fidèlement les suffrages et de garder le secret des votes »</a:t>
            </a:r>
          </a:p>
        </p:txBody>
      </p:sp>
      <p:sp>
        <p:nvSpPr>
          <p:cNvPr id="7" name="Espace réservé du numéro de diapositive 6">
            <a:extLst>
              <a:ext uri="{FF2B5EF4-FFF2-40B4-BE49-F238E27FC236}">
                <a16:creationId xmlns:a16="http://schemas.microsoft.com/office/drawing/2014/main" id="{92D71A61-E21B-7035-9249-3B9150226821}"/>
              </a:ext>
            </a:extLst>
          </p:cNvPr>
          <p:cNvSpPr>
            <a:spLocks noGrp="1"/>
          </p:cNvSpPr>
          <p:nvPr>
            <p:ph type="sldNum" sz="quarter" idx="4"/>
          </p:nvPr>
        </p:nvSpPr>
        <p:spPr/>
        <p:txBody>
          <a:bodyPr/>
          <a:lstStyle/>
          <a:p>
            <a:fld id="{B310C148-1F61-5E4B-832C-FF724BEAA9FC}" type="slidenum">
              <a:rPr lang="fr-FR" smtClean="0"/>
              <a:pPr/>
              <a:t>9</a:t>
            </a:fld>
            <a:endParaRPr lang="fr-FR"/>
          </a:p>
        </p:txBody>
      </p:sp>
      <p:pic>
        <p:nvPicPr>
          <p:cNvPr id="9" name="Image 8" descr="Une image contenant habits, personne, meubles, intérieur&#10;&#10;Description générée automatiquement">
            <a:extLst>
              <a:ext uri="{FF2B5EF4-FFF2-40B4-BE49-F238E27FC236}">
                <a16:creationId xmlns:a16="http://schemas.microsoft.com/office/drawing/2014/main" id="{5EFBEFB9-6B71-B1F2-69FD-4A746D82F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 y="0"/>
            <a:ext cx="4571516" cy="6858000"/>
          </a:xfrm>
          <a:prstGeom prst="rect">
            <a:avLst/>
          </a:prstGeom>
        </p:spPr>
      </p:pic>
    </p:spTree>
    <p:extLst>
      <p:ext uri="{BB962C8B-B14F-4D97-AF65-F5344CB8AC3E}">
        <p14:creationId xmlns:p14="http://schemas.microsoft.com/office/powerpoint/2010/main" val="11210006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Arial Rounded MT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a3df3e-33cb-4260-8132-609fc1ecef07">
      <Terms xmlns="http://schemas.microsoft.com/office/infopath/2007/PartnerControls"/>
    </lcf76f155ced4ddcb4097134ff3c332f>
    <TaxCatchAll xmlns="db7435c9-3aa2-4ddd-a3fd-7413ce4a853b" xsi:nil="true"/>
    <Nombre xmlns="c1a3df3e-33cb-4260-8132-609fc1ecef07" xsi:nil="true"/>
    <Commentaire xmlns="c1a3df3e-33cb-4260-8132-609fc1ecef07" xsi:nil="true"/>
    <Commentaires xmlns="c1a3df3e-33cb-4260-8132-609fc1ecef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9A65A2DD5DF44A80A654981849549B" ma:contentTypeVersion="18" ma:contentTypeDescription="Crée un document." ma:contentTypeScope="" ma:versionID="3bf5ca2aeaf005cb718f713dc87cdad4">
  <xsd:schema xmlns:xsd="http://www.w3.org/2001/XMLSchema" xmlns:xs="http://www.w3.org/2001/XMLSchema" xmlns:p="http://schemas.microsoft.com/office/2006/metadata/properties" xmlns:ns2="c1a3df3e-33cb-4260-8132-609fc1ecef07" xmlns:ns3="db7435c9-3aa2-4ddd-a3fd-7413ce4a853b" targetNamespace="http://schemas.microsoft.com/office/2006/metadata/properties" ma:root="true" ma:fieldsID="bacf2d3a0781c947960a2d904aace54c" ns2:_="" ns3:_="">
    <xsd:import namespace="c1a3df3e-33cb-4260-8132-609fc1ecef07"/>
    <xsd:import namespace="db7435c9-3aa2-4ddd-a3fd-7413ce4a85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Nombre" minOccurs="0"/>
                <xsd:element ref="ns2:Commentaire" minOccurs="0"/>
                <xsd:element ref="ns2:Commentaire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3df3e-33cb-4260-8132-609fc1ec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Nombre" ma:index="21" nillable="true" ma:displayName="Nombre" ma:decimals="0" ma:format="Dropdown" ma:internalName="Nombre" ma:percentage="FALSE">
      <xsd:simpleType>
        <xsd:restriction base="dms:Number"/>
      </xsd:simpleType>
    </xsd:element>
    <xsd:element name="Commentaire" ma:index="22" nillable="true" ma:displayName="Commentaire" ma:format="Dropdown" ma:internalName="Commentaire">
      <xsd:simpleType>
        <xsd:restriction base="dms:Note">
          <xsd:maxLength value="255"/>
        </xsd:restriction>
      </xsd:simpleType>
    </xsd:element>
    <xsd:element name="Commentaires" ma:index="23" nillable="true" ma:displayName="Commentaires" ma:format="Dropdown" ma:internalName="Commentaires">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7435c9-3aa2-4ddd-a3fd-7413ce4a853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912f9b1-2fdc-43e5-90a4-2bfe76ea57ae}" ma:internalName="TaxCatchAll" ma:showField="CatchAllData" ma:web="db7435c9-3aa2-4ddd-a3fd-7413ce4a85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D104B-4924-458B-B3CC-6F02FE1BEDAF}">
  <ds:schemaRefs>
    <ds:schemaRef ds:uri="c1a3df3e-33cb-4260-8132-609fc1ecef07"/>
    <ds:schemaRef ds:uri="db7435c9-3aa2-4ddd-a3fd-7413ce4a85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DC6B61-AC35-46CB-A280-CA476A892EB5}">
  <ds:schemaRefs>
    <ds:schemaRef ds:uri="http://schemas.microsoft.com/sharepoint/v3/contenttype/forms"/>
  </ds:schemaRefs>
</ds:datastoreItem>
</file>

<file path=customXml/itemProps3.xml><?xml version="1.0" encoding="utf-8"?>
<ds:datastoreItem xmlns:ds="http://schemas.openxmlformats.org/officeDocument/2006/customXml" ds:itemID="{620220A7-9EE6-49DE-A3E0-3370FF4E798B}">
  <ds:schemaRefs>
    <ds:schemaRef ds:uri="c1a3df3e-33cb-4260-8132-609fc1ecef07"/>
    <ds:schemaRef ds:uri="db7435c9-3aa2-4ddd-a3fd-7413ce4a85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TotalTime>
  <Words>1801</Words>
  <Application>Microsoft Office PowerPoint</Application>
  <PresentationFormat>Grand écran</PresentationFormat>
  <Paragraphs>238</Paragraphs>
  <Slides>32</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Arial Rounded MT Bold</vt:lpstr>
      <vt:lpstr>Avenir Next LT Pro</vt:lpstr>
      <vt:lpstr>Avenir Next LT Pro Demi</vt:lpstr>
      <vt:lpstr>Calibri</vt:lpstr>
      <vt:lpstr>Nunito</vt:lpstr>
      <vt:lpstr>Times New Roman</vt:lpstr>
      <vt:lpstr>Wingdings</vt:lpstr>
      <vt:lpstr>Thème Office</vt:lpstr>
      <vt:lpstr>Présentation PowerPoint</vt:lpstr>
      <vt:lpstr>Le jour du scrutin</vt:lpstr>
      <vt:lpstr>Le jour du scrutin</vt:lpstr>
      <vt:lpstr>Les témoins (1)</vt:lpstr>
      <vt:lpstr>Les témoins (2)</vt:lpstr>
      <vt:lpstr>Les témoins (3)</vt:lpstr>
      <vt:lpstr>Si un témoin ne respecte pas ces règles, vous pouvez lui donner un avertissement ou même l'expulser du local, selon le degré de gravité que vous estimerez devoir donner à l'incident.    Consignez dans le procès-verbal la mesure prise (par exemple l'ordre d'expulsion) et les motifs de celle-ci.  </vt:lpstr>
      <vt:lpstr>Aide-mémoire</vt:lpstr>
      <vt:lpstr>Constitution du bureau de vote</vt:lpstr>
      <vt:lpstr>Que faire si le bureau est incomplet à 7h ? (1)</vt:lpstr>
      <vt:lpstr>Que faire si le bureau est incomplet à 7h ? (2)</vt:lpstr>
      <vt:lpstr>Que faire si le bureau est incomplet à 7h ? (3)</vt:lpstr>
      <vt:lpstr>Contrôle des bulletins et urnes</vt:lpstr>
      <vt:lpstr>Estampillage des bulletins de vote</vt:lpstr>
      <vt:lpstr>Présentation PowerPoint</vt:lpstr>
      <vt:lpstr>Les membres du bureau votent au préalable.  Le scrutin s’ouvre à 8h et se clôture à 13h.</vt:lpstr>
      <vt:lpstr>Présentation PowerPoint</vt:lpstr>
      <vt:lpstr>Types d’électeurs</vt:lpstr>
      <vt:lpstr>Comment cocher le registre des électeurs ? (1)</vt:lpstr>
      <vt:lpstr>Comment cocher le registre des électeurs ? (2)</vt:lpstr>
      <vt:lpstr>Police du local</vt:lpstr>
      <vt:lpstr>Au moins un isoloir aménagé par bureau de vote</vt:lpstr>
      <vt:lpstr>Une chaise est mise à la disposition des personnes à mobilité réduite n'utilisant pas un fauteuil roulant. </vt:lpstr>
      <vt:lpstr>Assistance à un électeur</vt:lpstr>
      <vt:lpstr>Un électeur ne peut être accompagnant que d’une seule personne</vt:lpstr>
      <vt:lpstr>Sont concernées par l’assistance au vote :</vt:lpstr>
      <vt:lpstr>Sont également concernées par l’assistance au vote les personnes qui connaissent des difficultés :</vt:lpstr>
      <vt:lpstr>Électeurs admis ayant changé de nom</vt:lpstr>
      <vt:lpstr>Electeurs admis bien que non-inscrits sur le registre de scrutin</vt:lpstr>
      <vt:lpstr>Procuration : principes généraux</vt:lpstr>
      <vt:lpstr>Motifs de procuration et pièce(s) justificative(s) (1)</vt:lpstr>
      <vt:lpstr>Motifs de procuration et pièces justificative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Sujet de la réunion  17 juin 2021</dc:title>
  <dc:creator>DAMOISEAU Hayley</dc:creator>
  <cp:lastModifiedBy>APOLITO Thomas</cp:lastModifiedBy>
  <cp:revision>5</cp:revision>
  <dcterms:created xsi:type="dcterms:W3CDTF">2021-07-22T10:33:54Z</dcterms:created>
  <dcterms:modified xsi:type="dcterms:W3CDTF">2024-09-30T11:53:00Z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2021-08-03T07:55:23Z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e7808798-264a-4a1d-a713-6f169b9d3493</vt:lpwstr>
  </property>
  <property fmtid="{D5CDD505-2E9C-101B-9397-08002B2CF9AE}" pid="8" name="MSIP_Label_97a477d1-147d-4e34-b5e3-7b26d2f44870_ContentBits">
    <vt:lpwstr>0</vt:lpwstr>
  </property>
  <property fmtid="{D5CDD505-2E9C-101B-9397-08002B2CF9AE}" pid="9" name="ContentTypeId">
    <vt:lpwstr>0x0101004BAF50E2762BCC488574B614F8D077D0</vt:lpwstr>
  </property>
  <property fmtid="{D5CDD505-2E9C-101B-9397-08002B2CF9AE}" pid="10" name="MediaServiceImageTags">
    <vt:lpwstr/>
  </property>
</Properties>
</file>